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0" r:id="rId6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204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2D7329-4CF2-4A0E-B31C-6B107D93F6AF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4230679-3EBB-4623-BFA2-7B2A18B258CA}">
      <dgm:prSet phldrT="[Text]"/>
      <dgm:spPr/>
      <dgm:t>
        <a:bodyPr/>
        <a:lstStyle/>
        <a:p>
          <a:r>
            <a:rPr lang="en-AU" dirty="0" smtClean="0"/>
            <a:t>Identify possible Host Employers </a:t>
          </a:r>
          <a:endParaRPr lang="en-AU" dirty="0"/>
        </a:p>
      </dgm:t>
    </dgm:pt>
    <dgm:pt modelId="{7B9A4B6F-BD5D-4074-A92D-8C0820FBF863}" type="parTrans" cxnId="{9A4E8226-A4CB-4E26-B77A-8299DDFCD04C}">
      <dgm:prSet/>
      <dgm:spPr/>
      <dgm:t>
        <a:bodyPr/>
        <a:lstStyle/>
        <a:p>
          <a:endParaRPr lang="en-AU"/>
        </a:p>
      </dgm:t>
    </dgm:pt>
    <dgm:pt modelId="{94A333E0-2862-49BD-B663-C19CC871BC73}" type="sibTrans" cxnId="{9A4E8226-A4CB-4E26-B77A-8299DDFCD04C}">
      <dgm:prSet/>
      <dgm:spPr/>
      <dgm:t>
        <a:bodyPr/>
        <a:lstStyle/>
        <a:p>
          <a:endParaRPr lang="en-AU"/>
        </a:p>
      </dgm:t>
    </dgm:pt>
    <dgm:pt modelId="{72798866-1A97-427D-934E-606CD66A06A8}">
      <dgm:prSet phldrT="[Text]" custT="1"/>
      <dgm:spPr/>
      <dgm:t>
        <a:bodyPr/>
        <a:lstStyle/>
        <a:p>
          <a:r>
            <a:rPr lang="en-AU" sz="1200" dirty="0" smtClean="0"/>
            <a:t>VET Enrolment data</a:t>
          </a:r>
        </a:p>
        <a:p>
          <a:r>
            <a:rPr lang="en-AU" sz="1200" dirty="0" smtClean="0"/>
            <a:t>School Requests</a:t>
          </a:r>
        </a:p>
        <a:p>
          <a:r>
            <a:rPr lang="en-AU" sz="1200" dirty="0" smtClean="0"/>
            <a:t>Brainstorming</a:t>
          </a:r>
        </a:p>
        <a:p>
          <a:r>
            <a:rPr lang="en-AU" sz="1200" dirty="0" smtClean="0"/>
            <a:t>Local papers</a:t>
          </a:r>
        </a:p>
        <a:p>
          <a:r>
            <a:rPr lang="en-AU" sz="1200" dirty="0" smtClean="0"/>
            <a:t>Events / Site visits</a:t>
          </a:r>
        </a:p>
        <a:p>
          <a:r>
            <a:rPr lang="en-AU" sz="1200" dirty="0" smtClean="0"/>
            <a:t>Cold Calling</a:t>
          </a:r>
          <a:endParaRPr lang="en-AU" sz="1200" dirty="0"/>
        </a:p>
      </dgm:t>
    </dgm:pt>
    <dgm:pt modelId="{58A2082B-D209-4E11-BF12-603A76C0217B}" type="parTrans" cxnId="{F97734B0-F4B6-46FD-8182-DC0073DB9557}">
      <dgm:prSet/>
      <dgm:spPr/>
      <dgm:t>
        <a:bodyPr/>
        <a:lstStyle/>
        <a:p>
          <a:endParaRPr lang="en-AU"/>
        </a:p>
      </dgm:t>
    </dgm:pt>
    <dgm:pt modelId="{AEB8E4BF-E6AB-43E7-BF6E-F5A76DCA51AE}" type="sibTrans" cxnId="{F97734B0-F4B6-46FD-8182-DC0073DB9557}">
      <dgm:prSet/>
      <dgm:spPr/>
      <dgm:t>
        <a:bodyPr/>
        <a:lstStyle/>
        <a:p>
          <a:endParaRPr lang="en-AU"/>
        </a:p>
      </dgm:t>
    </dgm:pt>
    <dgm:pt modelId="{6CB54537-63F3-4954-9B2F-F7C7432BE90E}">
      <dgm:prSet phldrT="[Text]" custT="1"/>
      <dgm:spPr/>
      <dgm:t>
        <a:bodyPr/>
        <a:lstStyle/>
        <a:p>
          <a:r>
            <a:rPr lang="en-AU" sz="1200" b="1" dirty="0" smtClean="0">
              <a:solidFill>
                <a:srgbClr val="FFC000"/>
              </a:solidFill>
            </a:rPr>
            <a:t>Support Material</a:t>
          </a:r>
        </a:p>
        <a:p>
          <a:r>
            <a:rPr lang="en-AU" sz="1200" i="1" dirty="0" smtClean="0"/>
            <a:t>EMPLOYER EMAIL 1</a:t>
          </a:r>
        </a:p>
        <a:p>
          <a:r>
            <a:rPr lang="en-AU" sz="1200" i="1" dirty="0" smtClean="0"/>
            <a:t>INTRO PORTAL</a:t>
          </a:r>
        </a:p>
        <a:p>
          <a:r>
            <a:rPr lang="en-AU" sz="1200" i="1" dirty="0" smtClean="0"/>
            <a:t>WEBLINK</a:t>
          </a:r>
        </a:p>
        <a:p>
          <a:r>
            <a:rPr lang="en-AU" sz="1200" i="1" dirty="0" smtClean="0"/>
            <a:t>E-SIGNATURE</a:t>
          </a:r>
        </a:p>
        <a:p>
          <a:r>
            <a:rPr lang="en-AU" sz="1200" i="1" dirty="0" smtClean="0"/>
            <a:t>BMLLEN PAGE</a:t>
          </a:r>
          <a:endParaRPr lang="en-AU" sz="1200" i="1" dirty="0"/>
        </a:p>
      </dgm:t>
    </dgm:pt>
    <dgm:pt modelId="{F4C3E823-19AA-4204-8195-7733CFAE60C5}" type="parTrans" cxnId="{E7C01414-CC06-4790-B9DF-418191C15B9A}">
      <dgm:prSet/>
      <dgm:spPr/>
      <dgm:t>
        <a:bodyPr/>
        <a:lstStyle/>
        <a:p>
          <a:endParaRPr lang="en-AU"/>
        </a:p>
      </dgm:t>
    </dgm:pt>
    <dgm:pt modelId="{C7B434EE-94E5-4C0B-BF7E-771B76E9FB9B}" type="sibTrans" cxnId="{E7C01414-CC06-4790-B9DF-418191C15B9A}">
      <dgm:prSet/>
      <dgm:spPr/>
      <dgm:t>
        <a:bodyPr/>
        <a:lstStyle/>
        <a:p>
          <a:endParaRPr lang="en-AU"/>
        </a:p>
      </dgm:t>
    </dgm:pt>
    <dgm:pt modelId="{88C01AC7-9461-4BB8-A07C-E01F27D4A860}">
      <dgm:prSet phldrT="[Text]"/>
      <dgm:spPr/>
      <dgm:t>
        <a:bodyPr/>
        <a:lstStyle/>
        <a:p>
          <a:r>
            <a:rPr lang="en-AU" dirty="0" smtClean="0"/>
            <a:t>Collect Host Employer details</a:t>
          </a:r>
          <a:endParaRPr lang="en-AU" dirty="0"/>
        </a:p>
      </dgm:t>
    </dgm:pt>
    <dgm:pt modelId="{A5B237AA-A355-4B1C-81CC-E5542880EB09}" type="parTrans" cxnId="{315E96F7-104A-465F-A302-C47289204C2B}">
      <dgm:prSet/>
      <dgm:spPr/>
      <dgm:t>
        <a:bodyPr/>
        <a:lstStyle/>
        <a:p>
          <a:endParaRPr lang="en-AU"/>
        </a:p>
      </dgm:t>
    </dgm:pt>
    <dgm:pt modelId="{3AAF016E-53A6-4ABE-A087-9D3F713F01D6}" type="sibTrans" cxnId="{315E96F7-104A-465F-A302-C47289204C2B}">
      <dgm:prSet/>
      <dgm:spPr/>
      <dgm:t>
        <a:bodyPr/>
        <a:lstStyle/>
        <a:p>
          <a:endParaRPr lang="en-AU"/>
        </a:p>
      </dgm:t>
    </dgm:pt>
    <dgm:pt modelId="{C2861D20-15DF-483D-B773-9F81D7714A0B}">
      <dgm:prSet phldrT="[Text]" custT="1"/>
      <dgm:spPr/>
      <dgm:t>
        <a:bodyPr/>
        <a:lstStyle/>
        <a:p>
          <a:r>
            <a:rPr lang="en-AU" sz="1200" dirty="0" smtClean="0"/>
            <a:t>Host employer considering</a:t>
          </a:r>
        </a:p>
        <a:p>
          <a:r>
            <a:rPr lang="en-AU" sz="1200" dirty="0" smtClean="0"/>
            <a:t>Gather </a:t>
          </a:r>
          <a:r>
            <a:rPr lang="en-AU" sz="1200" dirty="0" smtClean="0"/>
            <a:t>Employer details &amp; information about opportunities via </a:t>
          </a:r>
        </a:p>
        <a:p>
          <a:r>
            <a:rPr lang="en-AU" sz="1200" dirty="0" smtClean="0"/>
            <a:t>SITE VISIT</a:t>
          </a:r>
        </a:p>
        <a:p>
          <a:r>
            <a:rPr lang="en-AU" sz="1200" dirty="0" smtClean="0"/>
            <a:t>CALL / EMAIL </a:t>
          </a:r>
          <a:endParaRPr lang="en-AU" sz="1200" dirty="0"/>
        </a:p>
      </dgm:t>
    </dgm:pt>
    <dgm:pt modelId="{AD8EE912-B109-485E-9597-77D2F6D2399B}" type="parTrans" cxnId="{F959CBF7-9D22-443D-A9C3-DB4513858FA2}">
      <dgm:prSet/>
      <dgm:spPr/>
      <dgm:t>
        <a:bodyPr/>
        <a:lstStyle/>
        <a:p>
          <a:endParaRPr lang="en-AU"/>
        </a:p>
      </dgm:t>
    </dgm:pt>
    <dgm:pt modelId="{12235F48-2B76-448A-BDAE-E072C471945B}" type="sibTrans" cxnId="{F959CBF7-9D22-443D-A9C3-DB4513858FA2}">
      <dgm:prSet/>
      <dgm:spPr/>
      <dgm:t>
        <a:bodyPr/>
        <a:lstStyle/>
        <a:p>
          <a:endParaRPr lang="en-AU"/>
        </a:p>
      </dgm:t>
    </dgm:pt>
    <dgm:pt modelId="{7CC3FA38-2EB4-482A-9C0C-A500374CBF95}">
      <dgm:prSet phldrT="[Text]" custT="1"/>
      <dgm:spPr/>
      <dgm:t>
        <a:bodyPr/>
        <a:lstStyle/>
        <a:p>
          <a:r>
            <a:rPr lang="en-AU" sz="1200" b="1" i="0" dirty="0" smtClean="0">
              <a:solidFill>
                <a:srgbClr val="FFC000"/>
              </a:solidFill>
            </a:rPr>
            <a:t>Support Material</a:t>
          </a:r>
        </a:p>
        <a:p>
          <a:r>
            <a:rPr lang="en-AU" sz="1200" b="0" dirty="0" smtClean="0"/>
            <a:t>EMPLOYER EMAIL 2</a:t>
          </a:r>
        </a:p>
        <a:p>
          <a:r>
            <a:rPr lang="en-AU" sz="1200" b="0" dirty="0" smtClean="0"/>
            <a:t>LLEN CHECKLIST</a:t>
          </a:r>
        </a:p>
        <a:p>
          <a:r>
            <a:rPr lang="en-AU" sz="1200" b="0" dirty="0" smtClean="0"/>
            <a:t>DETAILS FORM</a:t>
          </a:r>
        </a:p>
        <a:p>
          <a:r>
            <a:rPr lang="en-AU" sz="1200" b="0" dirty="0" smtClean="0"/>
            <a:t>VCE / VET SWL LIST </a:t>
          </a:r>
        </a:p>
        <a:p>
          <a:endParaRPr lang="en-AU" sz="1200" b="0" dirty="0" smtClean="0"/>
        </a:p>
        <a:p>
          <a:endParaRPr lang="en-AU" sz="1200" b="0" dirty="0" smtClean="0"/>
        </a:p>
      </dgm:t>
    </dgm:pt>
    <dgm:pt modelId="{3DCA229D-A459-46D9-8234-BF14A8C0C0E3}" type="parTrans" cxnId="{4E700CDF-6BFF-4EF0-BDF6-D0F735D726C9}">
      <dgm:prSet/>
      <dgm:spPr/>
      <dgm:t>
        <a:bodyPr/>
        <a:lstStyle/>
        <a:p>
          <a:endParaRPr lang="en-AU"/>
        </a:p>
      </dgm:t>
    </dgm:pt>
    <dgm:pt modelId="{759EDC1B-42F6-4BDC-A5DA-BAF306BD93C9}" type="sibTrans" cxnId="{4E700CDF-6BFF-4EF0-BDF6-D0F735D726C9}">
      <dgm:prSet/>
      <dgm:spPr/>
      <dgm:t>
        <a:bodyPr/>
        <a:lstStyle/>
        <a:p>
          <a:endParaRPr lang="en-AU"/>
        </a:p>
      </dgm:t>
    </dgm:pt>
    <dgm:pt modelId="{0E7234C3-9855-418B-952C-1179ABC16721}">
      <dgm:prSet phldrT="[Text]"/>
      <dgm:spPr/>
      <dgm:t>
        <a:bodyPr/>
        <a:lstStyle/>
        <a:p>
          <a:r>
            <a:rPr lang="en-AU" dirty="0" smtClean="0"/>
            <a:t>Create</a:t>
          </a:r>
        </a:p>
        <a:p>
          <a:r>
            <a:rPr lang="en-AU" dirty="0" smtClean="0"/>
            <a:t>Opportunities </a:t>
          </a:r>
          <a:endParaRPr lang="en-AU" dirty="0"/>
        </a:p>
      </dgm:t>
    </dgm:pt>
    <dgm:pt modelId="{DEDC3CE6-9906-4EF5-B72F-5E7C420426B1}" type="parTrans" cxnId="{6E6FEFC2-B92D-47D4-9686-3AE044E8A7AA}">
      <dgm:prSet/>
      <dgm:spPr/>
      <dgm:t>
        <a:bodyPr/>
        <a:lstStyle/>
        <a:p>
          <a:endParaRPr lang="en-AU"/>
        </a:p>
      </dgm:t>
    </dgm:pt>
    <dgm:pt modelId="{B08A2E2A-64ED-4AE0-A12B-C84CD9F36679}" type="sibTrans" cxnId="{6E6FEFC2-B92D-47D4-9686-3AE044E8A7AA}">
      <dgm:prSet/>
      <dgm:spPr/>
      <dgm:t>
        <a:bodyPr/>
        <a:lstStyle/>
        <a:p>
          <a:endParaRPr lang="en-AU"/>
        </a:p>
      </dgm:t>
    </dgm:pt>
    <dgm:pt modelId="{463EC713-79EA-462A-8051-FF8A14665752}">
      <dgm:prSet phldrT="[Text]" custT="1"/>
      <dgm:spPr/>
      <dgm:t>
        <a:bodyPr/>
        <a:lstStyle/>
        <a:p>
          <a:r>
            <a:rPr lang="en-AU" sz="1200" dirty="0" smtClean="0"/>
            <a:t>LLEN </a:t>
          </a:r>
          <a:r>
            <a:rPr lang="en-AU" sz="1200" dirty="0" smtClean="0"/>
            <a:t>adds to </a:t>
          </a:r>
          <a:r>
            <a:rPr lang="en-AU" sz="1200" dirty="0" smtClean="0"/>
            <a:t>SPORT</a:t>
          </a:r>
        </a:p>
        <a:p>
          <a:r>
            <a:rPr lang="en-AU" sz="1200" dirty="0" smtClean="0"/>
            <a:t>Pending Agreement</a:t>
          </a:r>
        </a:p>
        <a:p>
          <a:r>
            <a:rPr lang="en-AU" sz="1200" dirty="0" smtClean="0"/>
            <a:t>Go Public</a:t>
          </a:r>
          <a:endParaRPr lang="en-AU" sz="1200" dirty="0" smtClean="0"/>
        </a:p>
        <a:p>
          <a:r>
            <a:rPr lang="en-AU" sz="1200" dirty="0" smtClean="0"/>
            <a:t>LLEN alerts Schools </a:t>
          </a:r>
        </a:p>
        <a:p>
          <a:endParaRPr lang="en-AU" sz="1200" dirty="0" smtClean="0"/>
        </a:p>
      </dgm:t>
    </dgm:pt>
    <dgm:pt modelId="{17FF856D-D9C2-4012-AB18-CA0119E67A00}" type="parTrans" cxnId="{0CD74CAF-CCF9-47F0-82B6-E28C4626095B}">
      <dgm:prSet/>
      <dgm:spPr/>
      <dgm:t>
        <a:bodyPr/>
        <a:lstStyle/>
        <a:p>
          <a:endParaRPr lang="en-AU"/>
        </a:p>
      </dgm:t>
    </dgm:pt>
    <dgm:pt modelId="{24BEAF34-5829-4FD3-8BE4-460D5C1E14D3}" type="sibTrans" cxnId="{0CD74CAF-CCF9-47F0-82B6-E28C4626095B}">
      <dgm:prSet/>
      <dgm:spPr/>
      <dgm:t>
        <a:bodyPr/>
        <a:lstStyle/>
        <a:p>
          <a:endParaRPr lang="en-AU"/>
        </a:p>
      </dgm:t>
    </dgm:pt>
    <dgm:pt modelId="{54B6A844-2C80-462F-9F87-D433AE1AFB7A}">
      <dgm:prSet phldrT="[Text]" custT="1"/>
      <dgm:spPr/>
      <dgm:t>
        <a:bodyPr/>
        <a:lstStyle/>
        <a:p>
          <a:r>
            <a:rPr lang="en-AU" sz="1200" b="1" dirty="0" smtClean="0">
              <a:solidFill>
                <a:srgbClr val="FFC000"/>
              </a:solidFill>
            </a:rPr>
            <a:t>Support Material</a:t>
          </a:r>
        </a:p>
        <a:p>
          <a:r>
            <a:rPr lang="en-AU" sz="1200" dirty="0" smtClean="0">
              <a:solidFill>
                <a:schemeClr val="bg1"/>
              </a:solidFill>
            </a:rPr>
            <a:t>SPORT  </a:t>
          </a:r>
          <a:r>
            <a:rPr lang="en-AU" sz="1200" dirty="0" smtClean="0">
              <a:solidFill>
                <a:schemeClr val="bg1"/>
              </a:solidFill>
            </a:rPr>
            <a:t>Training Folder</a:t>
          </a:r>
        </a:p>
        <a:p>
          <a:r>
            <a:rPr lang="en-AU" sz="1200" dirty="0" smtClean="0">
              <a:solidFill>
                <a:schemeClr val="bg1"/>
              </a:solidFill>
            </a:rPr>
            <a:t>AGREEMENT FORM</a:t>
          </a:r>
        </a:p>
        <a:p>
          <a:r>
            <a:rPr lang="en-AU" sz="1200" dirty="0" smtClean="0">
              <a:solidFill>
                <a:schemeClr val="bg1"/>
              </a:solidFill>
            </a:rPr>
            <a:t>PORTAL USER FORM</a:t>
          </a:r>
        </a:p>
        <a:p>
          <a:r>
            <a:rPr lang="en-AU" sz="1200" dirty="0" smtClean="0">
              <a:solidFill>
                <a:schemeClr val="bg1"/>
              </a:solidFill>
            </a:rPr>
            <a:t>GOOD CAREERS GUIDE</a:t>
          </a:r>
          <a:endParaRPr lang="en-AU" sz="1200" dirty="0" smtClean="0">
            <a:solidFill>
              <a:schemeClr val="bg1"/>
            </a:solidFill>
          </a:endParaRPr>
        </a:p>
        <a:p>
          <a:r>
            <a:rPr lang="en-AU" sz="1200" dirty="0" smtClean="0">
              <a:solidFill>
                <a:schemeClr val="bg1"/>
              </a:solidFill>
            </a:rPr>
            <a:t>Sample Email to School</a:t>
          </a:r>
          <a:endParaRPr lang="en-AU" sz="1200" dirty="0">
            <a:solidFill>
              <a:schemeClr val="bg1"/>
            </a:solidFill>
          </a:endParaRPr>
        </a:p>
      </dgm:t>
    </dgm:pt>
    <dgm:pt modelId="{764A90DC-F6C6-4A4B-A781-216B664E3371}" type="parTrans" cxnId="{7AEC0BDC-0A73-4455-95CA-1E6F013CEC74}">
      <dgm:prSet/>
      <dgm:spPr/>
      <dgm:t>
        <a:bodyPr/>
        <a:lstStyle/>
        <a:p>
          <a:endParaRPr lang="en-AU"/>
        </a:p>
      </dgm:t>
    </dgm:pt>
    <dgm:pt modelId="{E767698C-6A40-4B45-A86F-1764FB3223E1}" type="sibTrans" cxnId="{7AEC0BDC-0A73-4455-95CA-1E6F013CEC74}">
      <dgm:prSet/>
      <dgm:spPr/>
      <dgm:t>
        <a:bodyPr/>
        <a:lstStyle/>
        <a:p>
          <a:endParaRPr lang="en-AU"/>
        </a:p>
      </dgm:t>
    </dgm:pt>
    <dgm:pt modelId="{E849B2F5-8B4B-4844-97EF-86851A3FDAE5}" type="pres">
      <dgm:prSet presAssocID="{352D7329-4CF2-4A0E-B31C-6B107D93F6A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CC29DDF6-88E2-47F0-8482-1838EBB52509}" type="pres">
      <dgm:prSet presAssocID="{84230679-3EBB-4623-BFA2-7B2A18B258CA}" presName="compNode" presStyleCnt="0"/>
      <dgm:spPr/>
    </dgm:pt>
    <dgm:pt modelId="{025367FE-8915-4DD5-8113-D570049CD016}" type="pres">
      <dgm:prSet presAssocID="{84230679-3EBB-4623-BFA2-7B2A18B258CA}" presName="aNode" presStyleLbl="bgShp" presStyleIdx="0" presStyleCnt="3"/>
      <dgm:spPr/>
      <dgm:t>
        <a:bodyPr/>
        <a:lstStyle/>
        <a:p>
          <a:endParaRPr lang="en-AU"/>
        </a:p>
      </dgm:t>
    </dgm:pt>
    <dgm:pt modelId="{EE513E10-E835-47CE-8F83-ACFECDEEC232}" type="pres">
      <dgm:prSet presAssocID="{84230679-3EBB-4623-BFA2-7B2A18B258CA}" presName="textNode" presStyleLbl="bgShp" presStyleIdx="0" presStyleCnt="3"/>
      <dgm:spPr/>
      <dgm:t>
        <a:bodyPr/>
        <a:lstStyle/>
        <a:p>
          <a:endParaRPr lang="en-AU"/>
        </a:p>
      </dgm:t>
    </dgm:pt>
    <dgm:pt modelId="{386706C3-4650-4072-B658-C85753D2F8E2}" type="pres">
      <dgm:prSet presAssocID="{84230679-3EBB-4623-BFA2-7B2A18B258CA}" presName="compChildNode" presStyleCnt="0"/>
      <dgm:spPr/>
    </dgm:pt>
    <dgm:pt modelId="{8DEB6797-B05D-4EA9-B02C-E4376F471D01}" type="pres">
      <dgm:prSet presAssocID="{84230679-3EBB-4623-BFA2-7B2A18B258CA}" presName="theInnerList" presStyleCnt="0"/>
      <dgm:spPr/>
    </dgm:pt>
    <dgm:pt modelId="{A4B5CC04-D8CB-488C-992E-8C14FE3E89BB}" type="pres">
      <dgm:prSet presAssocID="{72798866-1A97-427D-934E-606CD66A06A8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E4D3FA8-19FB-4642-87D1-592E0303A108}" type="pres">
      <dgm:prSet presAssocID="{72798866-1A97-427D-934E-606CD66A06A8}" presName="aSpace2" presStyleCnt="0"/>
      <dgm:spPr/>
    </dgm:pt>
    <dgm:pt modelId="{95B0FE6E-6217-49DF-9105-0AA0AE427767}" type="pres">
      <dgm:prSet presAssocID="{6CB54537-63F3-4954-9B2F-F7C7432BE90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47E51B3-2A96-4EFB-820E-330E9B8FF73A}" type="pres">
      <dgm:prSet presAssocID="{84230679-3EBB-4623-BFA2-7B2A18B258CA}" presName="aSpace" presStyleCnt="0"/>
      <dgm:spPr/>
    </dgm:pt>
    <dgm:pt modelId="{C860B072-6C63-42E5-AC64-9B1D8283F6D7}" type="pres">
      <dgm:prSet presAssocID="{88C01AC7-9461-4BB8-A07C-E01F27D4A860}" presName="compNode" presStyleCnt="0"/>
      <dgm:spPr/>
    </dgm:pt>
    <dgm:pt modelId="{66AA819D-6E8A-41E8-9D6D-5733F384B149}" type="pres">
      <dgm:prSet presAssocID="{88C01AC7-9461-4BB8-A07C-E01F27D4A860}" presName="aNode" presStyleLbl="bgShp" presStyleIdx="1" presStyleCnt="3"/>
      <dgm:spPr/>
      <dgm:t>
        <a:bodyPr/>
        <a:lstStyle/>
        <a:p>
          <a:endParaRPr lang="en-AU"/>
        </a:p>
      </dgm:t>
    </dgm:pt>
    <dgm:pt modelId="{9F768C32-F8F7-486D-AD59-54F241AB0058}" type="pres">
      <dgm:prSet presAssocID="{88C01AC7-9461-4BB8-A07C-E01F27D4A860}" presName="textNode" presStyleLbl="bgShp" presStyleIdx="1" presStyleCnt="3"/>
      <dgm:spPr/>
      <dgm:t>
        <a:bodyPr/>
        <a:lstStyle/>
        <a:p>
          <a:endParaRPr lang="en-AU"/>
        </a:p>
      </dgm:t>
    </dgm:pt>
    <dgm:pt modelId="{89CEE3C4-F2FD-4E5F-BDEA-E37A26271CE1}" type="pres">
      <dgm:prSet presAssocID="{88C01AC7-9461-4BB8-A07C-E01F27D4A860}" presName="compChildNode" presStyleCnt="0"/>
      <dgm:spPr/>
    </dgm:pt>
    <dgm:pt modelId="{C40BCE52-6F3B-43B8-BA31-0A61617B8220}" type="pres">
      <dgm:prSet presAssocID="{88C01AC7-9461-4BB8-A07C-E01F27D4A860}" presName="theInnerList" presStyleCnt="0"/>
      <dgm:spPr/>
    </dgm:pt>
    <dgm:pt modelId="{55E14F82-C458-4239-B733-3B211EF7554E}" type="pres">
      <dgm:prSet presAssocID="{C2861D20-15DF-483D-B773-9F81D7714A0B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C296FFC-442C-418F-9A32-01BDBE5C707B}" type="pres">
      <dgm:prSet presAssocID="{C2861D20-15DF-483D-B773-9F81D7714A0B}" presName="aSpace2" presStyleCnt="0"/>
      <dgm:spPr/>
    </dgm:pt>
    <dgm:pt modelId="{A6B66933-C200-49C2-9BE8-DD850AB35991}" type="pres">
      <dgm:prSet presAssocID="{7CC3FA38-2EB4-482A-9C0C-A500374CBF95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5A2D2AE-8772-49B6-90E1-115CA5A21C69}" type="pres">
      <dgm:prSet presAssocID="{88C01AC7-9461-4BB8-A07C-E01F27D4A860}" presName="aSpace" presStyleCnt="0"/>
      <dgm:spPr/>
    </dgm:pt>
    <dgm:pt modelId="{9F6C930C-740F-4CF4-8F88-6DFC6AE89E45}" type="pres">
      <dgm:prSet presAssocID="{0E7234C3-9855-418B-952C-1179ABC16721}" presName="compNode" presStyleCnt="0"/>
      <dgm:spPr/>
    </dgm:pt>
    <dgm:pt modelId="{B7A0D9F0-C27C-42B6-9C9E-E75FEA5939DD}" type="pres">
      <dgm:prSet presAssocID="{0E7234C3-9855-418B-952C-1179ABC16721}" presName="aNode" presStyleLbl="bgShp" presStyleIdx="2" presStyleCnt="3"/>
      <dgm:spPr/>
      <dgm:t>
        <a:bodyPr/>
        <a:lstStyle/>
        <a:p>
          <a:endParaRPr lang="en-AU"/>
        </a:p>
      </dgm:t>
    </dgm:pt>
    <dgm:pt modelId="{55A8726A-7B47-44B5-A1F4-181C196959F0}" type="pres">
      <dgm:prSet presAssocID="{0E7234C3-9855-418B-952C-1179ABC16721}" presName="textNode" presStyleLbl="bgShp" presStyleIdx="2" presStyleCnt="3"/>
      <dgm:spPr/>
      <dgm:t>
        <a:bodyPr/>
        <a:lstStyle/>
        <a:p>
          <a:endParaRPr lang="en-AU"/>
        </a:p>
      </dgm:t>
    </dgm:pt>
    <dgm:pt modelId="{2DE54F13-1877-41DD-AF0E-E9FA398AD45D}" type="pres">
      <dgm:prSet presAssocID="{0E7234C3-9855-418B-952C-1179ABC16721}" presName="compChildNode" presStyleCnt="0"/>
      <dgm:spPr/>
    </dgm:pt>
    <dgm:pt modelId="{A6E7D05E-DD55-4D61-BE64-6237DFC619D2}" type="pres">
      <dgm:prSet presAssocID="{0E7234C3-9855-418B-952C-1179ABC16721}" presName="theInnerList" presStyleCnt="0"/>
      <dgm:spPr/>
    </dgm:pt>
    <dgm:pt modelId="{BB47FCA6-EF58-4CBF-A3E5-A6309A10F7A3}" type="pres">
      <dgm:prSet presAssocID="{463EC713-79EA-462A-8051-FF8A14665752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C18338E-1C61-4686-B87A-7F895E532593}" type="pres">
      <dgm:prSet presAssocID="{463EC713-79EA-462A-8051-FF8A14665752}" presName="aSpace2" presStyleCnt="0"/>
      <dgm:spPr/>
    </dgm:pt>
    <dgm:pt modelId="{8DC14DA6-1001-4B60-959D-25FFE05A84B7}" type="pres">
      <dgm:prSet presAssocID="{54B6A844-2C80-462F-9F87-D433AE1AFB7A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6E6FEFC2-B92D-47D4-9686-3AE044E8A7AA}" srcId="{352D7329-4CF2-4A0E-B31C-6B107D93F6AF}" destId="{0E7234C3-9855-418B-952C-1179ABC16721}" srcOrd="2" destOrd="0" parTransId="{DEDC3CE6-9906-4EF5-B72F-5E7C420426B1}" sibTransId="{B08A2E2A-64ED-4AE0-A12B-C84CD9F36679}"/>
    <dgm:cxn modelId="{264DABA0-E8F2-46D9-A563-E96ED93B82F6}" type="presOf" srcId="{C2861D20-15DF-483D-B773-9F81D7714A0B}" destId="{55E14F82-C458-4239-B733-3B211EF7554E}" srcOrd="0" destOrd="0" presId="urn:microsoft.com/office/officeart/2005/8/layout/lProcess2"/>
    <dgm:cxn modelId="{D2C189F7-F428-410F-B3FC-1A574907994D}" type="presOf" srcId="{352D7329-4CF2-4A0E-B31C-6B107D93F6AF}" destId="{E849B2F5-8B4B-4844-97EF-86851A3FDAE5}" srcOrd="0" destOrd="0" presId="urn:microsoft.com/office/officeart/2005/8/layout/lProcess2"/>
    <dgm:cxn modelId="{E7C01414-CC06-4790-B9DF-418191C15B9A}" srcId="{84230679-3EBB-4623-BFA2-7B2A18B258CA}" destId="{6CB54537-63F3-4954-9B2F-F7C7432BE90E}" srcOrd="1" destOrd="0" parTransId="{F4C3E823-19AA-4204-8195-7733CFAE60C5}" sibTransId="{C7B434EE-94E5-4C0B-BF7E-771B76E9FB9B}"/>
    <dgm:cxn modelId="{B4E7E19C-D7A1-427D-ADB6-F20690917082}" type="presOf" srcId="{88C01AC7-9461-4BB8-A07C-E01F27D4A860}" destId="{66AA819D-6E8A-41E8-9D6D-5733F384B149}" srcOrd="0" destOrd="0" presId="urn:microsoft.com/office/officeart/2005/8/layout/lProcess2"/>
    <dgm:cxn modelId="{315E96F7-104A-465F-A302-C47289204C2B}" srcId="{352D7329-4CF2-4A0E-B31C-6B107D93F6AF}" destId="{88C01AC7-9461-4BB8-A07C-E01F27D4A860}" srcOrd="1" destOrd="0" parTransId="{A5B237AA-A355-4B1C-81CC-E5542880EB09}" sibTransId="{3AAF016E-53A6-4ABE-A087-9D3F713F01D6}"/>
    <dgm:cxn modelId="{9A4E8226-A4CB-4E26-B77A-8299DDFCD04C}" srcId="{352D7329-4CF2-4A0E-B31C-6B107D93F6AF}" destId="{84230679-3EBB-4623-BFA2-7B2A18B258CA}" srcOrd="0" destOrd="0" parTransId="{7B9A4B6F-BD5D-4074-A92D-8C0820FBF863}" sibTransId="{94A333E0-2862-49BD-B663-C19CC871BC73}"/>
    <dgm:cxn modelId="{60B0B777-C519-4B91-9570-F690225D2C24}" type="presOf" srcId="{84230679-3EBB-4623-BFA2-7B2A18B258CA}" destId="{EE513E10-E835-47CE-8F83-ACFECDEEC232}" srcOrd="1" destOrd="0" presId="urn:microsoft.com/office/officeart/2005/8/layout/lProcess2"/>
    <dgm:cxn modelId="{83B82AE0-2DA7-422F-8184-0EFF005AFA18}" type="presOf" srcId="{84230679-3EBB-4623-BFA2-7B2A18B258CA}" destId="{025367FE-8915-4DD5-8113-D570049CD016}" srcOrd="0" destOrd="0" presId="urn:microsoft.com/office/officeart/2005/8/layout/lProcess2"/>
    <dgm:cxn modelId="{0CD74CAF-CCF9-47F0-82B6-E28C4626095B}" srcId="{0E7234C3-9855-418B-952C-1179ABC16721}" destId="{463EC713-79EA-462A-8051-FF8A14665752}" srcOrd="0" destOrd="0" parTransId="{17FF856D-D9C2-4012-AB18-CA0119E67A00}" sibTransId="{24BEAF34-5829-4FD3-8BE4-460D5C1E14D3}"/>
    <dgm:cxn modelId="{7AEC0BDC-0A73-4455-95CA-1E6F013CEC74}" srcId="{0E7234C3-9855-418B-952C-1179ABC16721}" destId="{54B6A844-2C80-462F-9F87-D433AE1AFB7A}" srcOrd="1" destOrd="0" parTransId="{764A90DC-F6C6-4A4B-A781-216B664E3371}" sibTransId="{E767698C-6A40-4B45-A86F-1764FB3223E1}"/>
    <dgm:cxn modelId="{7B7787DF-A0DC-4380-A8C6-5E9352366BF5}" type="presOf" srcId="{72798866-1A97-427D-934E-606CD66A06A8}" destId="{A4B5CC04-D8CB-488C-992E-8C14FE3E89BB}" srcOrd="0" destOrd="0" presId="urn:microsoft.com/office/officeart/2005/8/layout/lProcess2"/>
    <dgm:cxn modelId="{F97734B0-F4B6-46FD-8182-DC0073DB9557}" srcId="{84230679-3EBB-4623-BFA2-7B2A18B258CA}" destId="{72798866-1A97-427D-934E-606CD66A06A8}" srcOrd="0" destOrd="0" parTransId="{58A2082B-D209-4E11-BF12-603A76C0217B}" sibTransId="{AEB8E4BF-E6AB-43E7-BF6E-F5A76DCA51AE}"/>
    <dgm:cxn modelId="{835447CF-1307-4177-A25D-A7FCFEC528A0}" type="presOf" srcId="{0E7234C3-9855-418B-952C-1179ABC16721}" destId="{55A8726A-7B47-44B5-A1F4-181C196959F0}" srcOrd="1" destOrd="0" presId="urn:microsoft.com/office/officeart/2005/8/layout/lProcess2"/>
    <dgm:cxn modelId="{F959CBF7-9D22-443D-A9C3-DB4513858FA2}" srcId="{88C01AC7-9461-4BB8-A07C-E01F27D4A860}" destId="{C2861D20-15DF-483D-B773-9F81D7714A0B}" srcOrd="0" destOrd="0" parTransId="{AD8EE912-B109-485E-9597-77D2F6D2399B}" sibTransId="{12235F48-2B76-448A-BDAE-E072C471945B}"/>
    <dgm:cxn modelId="{7C6F3E06-C8B1-4245-A096-5A9601B0C405}" type="presOf" srcId="{6CB54537-63F3-4954-9B2F-F7C7432BE90E}" destId="{95B0FE6E-6217-49DF-9105-0AA0AE427767}" srcOrd="0" destOrd="0" presId="urn:microsoft.com/office/officeart/2005/8/layout/lProcess2"/>
    <dgm:cxn modelId="{7C0707D0-1EE5-4A23-933C-F902696CF8D3}" type="presOf" srcId="{7CC3FA38-2EB4-482A-9C0C-A500374CBF95}" destId="{A6B66933-C200-49C2-9BE8-DD850AB35991}" srcOrd="0" destOrd="0" presId="urn:microsoft.com/office/officeart/2005/8/layout/lProcess2"/>
    <dgm:cxn modelId="{9153F141-17D3-4C90-A301-1C92594C3092}" type="presOf" srcId="{88C01AC7-9461-4BB8-A07C-E01F27D4A860}" destId="{9F768C32-F8F7-486D-AD59-54F241AB0058}" srcOrd="1" destOrd="0" presId="urn:microsoft.com/office/officeart/2005/8/layout/lProcess2"/>
    <dgm:cxn modelId="{145E4917-5D83-4504-A032-1D43B4163DE2}" type="presOf" srcId="{0E7234C3-9855-418B-952C-1179ABC16721}" destId="{B7A0D9F0-C27C-42B6-9C9E-E75FEA5939DD}" srcOrd="0" destOrd="0" presId="urn:microsoft.com/office/officeart/2005/8/layout/lProcess2"/>
    <dgm:cxn modelId="{4E700CDF-6BFF-4EF0-BDF6-D0F735D726C9}" srcId="{88C01AC7-9461-4BB8-A07C-E01F27D4A860}" destId="{7CC3FA38-2EB4-482A-9C0C-A500374CBF95}" srcOrd="1" destOrd="0" parTransId="{3DCA229D-A459-46D9-8234-BF14A8C0C0E3}" sibTransId="{759EDC1B-42F6-4BDC-A5DA-BAF306BD93C9}"/>
    <dgm:cxn modelId="{8744F2E0-CEBC-4D06-9E55-FCD06551E4B3}" type="presOf" srcId="{54B6A844-2C80-462F-9F87-D433AE1AFB7A}" destId="{8DC14DA6-1001-4B60-959D-25FFE05A84B7}" srcOrd="0" destOrd="0" presId="urn:microsoft.com/office/officeart/2005/8/layout/lProcess2"/>
    <dgm:cxn modelId="{975CD95E-401F-4AC6-96CA-E3782B982A1D}" type="presOf" srcId="{463EC713-79EA-462A-8051-FF8A14665752}" destId="{BB47FCA6-EF58-4CBF-A3E5-A6309A10F7A3}" srcOrd="0" destOrd="0" presId="urn:microsoft.com/office/officeart/2005/8/layout/lProcess2"/>
    <dgm:cxn modelId="{F2DCBB82-D252-4871-BF25-ACF093E8DC63}" type="presParOf" srcId="{E849B2F5-8B4B-4844-97EF-86851A3FDAE5}" destId="{CC29DDF6-88E2-47F0-8482-1838EBB52509}" srcOrd="0" destOrd="0" presId="urn:microsoft.com/office/officeart/2005/8/layout/lProcess2"/>
    <dgm:cxn modelId="{4378D1F9-4607-44FA-8975-011FBF03CC42}" type="presParOf" srcId="{CC29DDF6-88E2-47F0-8482-1838EBB52509}" destId="{025367FE-8915-4DD5-8113-D570049CD016}" srcOrd="0" destOrd="0" presId="urn:microsoft.com/office/officeart/2005/8/layout/lProcess2"/>
    <dgm:cxn modelId="{CC3793AB-D75A-4C99-8BF6-9F2F17A5D3C0}" type="presParOf" srcId="{CC29DDF6-88E2-47F0-8482-1838EBB52509}" destId="{EE513E10-E835-47CE-8F83-ACFECDEEC232}" srcOrd="1" destOrd="0" presId="urn:microsoft.com/office/officeart/2005/8/layout/lProcess2"/>
    <dgm:cxn modelId="{D414138F-1CA1-43D4-8C41-1082A10E464D}" type="presParOf" srcId="{CC29DDF6-88E2-47F0-8482-1838EBB52509}" destId="{386706C3-4650-4072-B658-C85753D2F8E2}" srcOrd="2" destOrd="0" presId="urn:microsoft.com/office/officeart/2005/8/layout/lProcess2"/>
    <dgm:cxn modelId="{EABFE4D7-B8A1-4514-9863-4CF20AD66BAF}" type="presParOf" srcId="{386706C3-4650-4072-B658-C85753D2F8E2}" destId="{8DEB6797-B05D-4EA9-B02C-E4376F471D01}" srcOrd="0" destOrd="0" presId="urn:microsoft.com/office/officeart/2005/8/layout/lProcess2"/>
    <dgm:cxn modelId="{AD682B96-9562-404E-A78A-BEB7A74BDFD0}" type="presParOf" srcId="{8DEB6797-B05D-4EA9-B02C-E4376F471D01}" destId="{A4B5CC04-D8CB-488C-992E-8C14FE3E89BB}" srcOrd="0" destOrd="0" presId="urn:microsoft.com/office/officeart/2005/8/layout/lProcess2"/>
    <dgm:cxn modelId="{05C6756F-8510-4194-97DE-D2CB69474AAD}" type="presParOf" srcId="{8DEB6797-B05D-4EA9-B02C-E4376F471D01}" destId="{FE4D3FA8-19FB-4642-87D1-592E0303A108}" srcOrd="1" destOrd="0" presId="urn:microsoft.com/office/officeart/2005/8/layout/lProcess2"/>
    <dgm:cxn modelId="{DBB138B4-F20F-4DD5-911E-83EEA6B511AB}" type="presParOf" srcId="{8DEB6797-B05D-4EA9-B02C-E4376F471D01}" destId="{95B0FE6E-6217-49DF-9105-0AA0AE427767}" srcOrd="2" destOrd="0" presId="urn:microsoft.com/office/officeart/2005/8/layout/lProcess2"/>
    <dgm:cxn modelId="{EEE9F099-0DBB-4271-8EE5-4905C205269C}" type="presParOf" srcId="{E849B2F5-8B4B-4844-97EF-86851A3FDAE5}" destId="{047E51B3-2A96-4EFB-820E-330E9B8FF73A}" srcOrd="1" destOrd="0" presId="urn:microsoft.com/office/officeart/2005/8/layout/lProcess2"/>
    <dgm:cxn modelId="{BB832651-5AC6-4E0D-A03A-D45E1F995ADD}" type="presParOf" srcId="{E849B2F5-8B4B-4844-97EF-86851A3FDAE5}" destId="{C860B072-6C63-42E5-AC64-9B1D8283F6D7}" srcOrd="2" destOrd="0" presId="urn:microsoft.com/office/officeart/2005/8/layout/lProcess2"/>
    <dgm:cxn modelId="{7385EFF9-3C90-48B4-B6F9-3105E26EE9D8}" type="presParOf" srcId="{C860B072-6C63-42E5-AC64-9B1D8283F6D7}" destId="{66AA819D-6E8A-41E8-9D6D-5733F384B149}" srcOrd="0" destOrd="0" presId="urn:microsoft.com/office/officeart/2005/8/layout/lProcess2"/>
    <dgm:cxn modelId="{CA74F4F3-B9C9-40FA-87DD-C6601719689C}" type="presParOf" srcId="{C860B072-6C63-42E5-AC64-9B1D8283F6D7}" destId="{9F768C32-F8F7-486D-AD59-54F241AB0058}" srcOrd="1" destOrd="0" presId="urn:microsoft.com/office/officeart/2005/8/layout/lProcess2"/>
    <dgm:cxn modelId="{52D11075-F611-4A6C-BD92-7397FF83D0CE}" type="presParOf" srcId="{C860B072-6C63-42E5-AC64-9B1D8283F6D7}" destId="{89CEE3C4-F2FD-4E5F-BDEA-E37A26271CE1}" srcOrd="2" destOrd="0" presId="urn:microsoft.com/office/officeart/2005/8/layout/lProcess2"/>
    <dgm:cxn modelId="{BB70FA88-98D0-45E8-8A19-349D146A668D}" type="presParOf" srcId="{89CEE3C4-F2FD-4E5F-BDEA-E37A26271CE1}" destId="{C40BCE52-6F3B-43B8-BA31-0A61617B8220}" srcOrd="0" destOrd="0" presId="urn:microsoft.com/office/officeart/2005/8/layout/lProcess2"/>
    <dgm:cxn modelId="{63568EB2-7B84-489D-A0CD-92C69E475F10}" type="presParOf" srcId="{C40BCE52-6F3B-43B8-BA31-0A61617B8220}" destId="{55E14F82-C458-4239-B733-3B211EF7554E}" srcOrd="0" destOrd="0" presId="urn:microsoft.com/office/officeart/2005/8/layout/lProcess2"/>
    <dgm:cxn modelId="{0324062C-9241-44EF-B513-5E1CFF6E3DC0}" type="presParOf" srcId="{C40BCE52-6F3B-43B8-BA31-0A61617B8220}" destId="{FC296FFC-442C-418F-9A32-01BDBE5C707B}" srcOrd="1" destOrd="0" presId="urn:microsoft.com/office/officeart/2005/8/layout/lProcess2"/>
    <dgm:cxn modelId="{8C0C85DF-3A1B-4308-B54D-C49529626D33}" type="presParOf" srcId="{C40BCE52-6F3B-43B8-BA31-0A61617B8220}" destId="{A6B66933-C200-49C2-9BE8-DD850AB35991}" srcOrd="2" destOrd="0" presId="urn:microsoft.com/office/officeart/2005/8/layout/lProcess2"/>
    <dgm:cxn modelId="{212E22F1-F532-49D4-B872-406067E54722}" type="presParOf" srcId="{E849B2F5-8B4B-4844-97EF-86851A3FDAE5}" destId="{A5A2D2AE-8772-49B6-90E1-115CA5A21C69}" srcOrd="3" destOrd="0" presId="urn:microsoft.com/office/officeart/2005/8/layout/lProcess2"/>
    <dgm:cxn modelId="{3FE73935-1468-46B5-87BE-BE54D73D98BD}" type="presParOf" srcId="{E849B2F5-8B4B-4844-97EF-86851A3FDAE5}" destId="{9F6C930C-740F-4CF4-8F88-6DFC6AE89E45}" srcOrd="4" destOrd="0" presId="urn:microsoft.com/office/officeart/2005/8/layout/lProcess2"/>
    <dgm:cxn modelId="{75F4F404-C555-4507-AFD1-93874B6F14BE}" type="presParOf" srcId="{9F6C930C-740F-4CF4-8F88-6DFC6AE89E45}" destId="{B7A0D9F0-C27C-42B6-9C9E-E75FEA5939DD}" srcOrd="0" destOrd="0" presId="urn:microsoft.com/office/officeart/2005/8/layout/lProcess2"/>
    <dgm:cxn modelId="{B9642555-826C-47FF-8695-67F0856C1C96}" type="presParOf" srcId="{9F6C930C-740F-4CF4-8F88-6DFC6AE89E45}" destId="{55A8726A-7B47-44B5-A1F4-181C196959F0}" srcOrd="1" destOrd="0" presId="urn:microsoft.com/office/officeart/2005/8/layout/lProcess2"/>
    <dgm:cxn modelId="{A58EDD4F-291F-42DF-A514-9DA59E100217}" type="presParOf" srcId="{9F6C930C-740F-4CF4-8F88-6DFC6AE89E45}" destId="{2DE54F13-1877-41DD-AF0E-E9FA398AD45D}" srcOrd="2" destOrd="0" presId="urn:microsoft.com/office/officeart/2005/8/layout/lProcess2"/>
    <dgm:cxn modelId="{092B9483-FAB1-489A-8681-A6123973D29C}" type="presParOf" srcId="{2DE54F13-1877-41DD-AF0E-E9FA398AD45D}" destId="{A6E7D05E-DD55-4D61-BE64-6237DFC619D2}" srcOrd="0" destOrd="0" presId="urn:microsoft.com/office/officeart/2005/8/layout/lProcess2"/>
    <dgm:cxn modelId="{702D4A46-0F04-41B4-8CED-491AB94543DE}" type="presParOf" srcId="{A6E7D05E-DD55-4D61-BE64-6237DFC619D2}" destId="{BB47FCA6-EF58-4CBF-A3E5-A6309A10F7A3}" srcOrd="0" destOrd="0" presId="urn:microsoft.com/office/officeart/2005/8/layout/lProcess2"/>
    <dgm:cxn modelId="{F54AB7C4-CC57-4092-B919-23DB78C06070}" type="presParOf" srcId="{A6E7D05E-DD55-4D61-BE64-6237DFC619D2}" destId="{3C18338E-1C61-4686-B87A-7F895E532593}" srcOrd="1" destOrd="0" presId="urn:microsoft.com/office/officeart/2005/8/layout/lProcess2"/>
    <dgm:cxn modelId="{C1C951C7-9904-4F03-994B-07D1977CD8FD}" type="presParOf" srcId="{A6E7D05E-DD55-4D61-BE64-6237DFC619D2}" destId="{8DC14DA6-1001-4B60-959D-25FFE05A84B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2ECA49-BBAE-494B-B67A-51FBCE6F896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6F541E84-7F94-46BF-9548-BFDE7357A95A}">
      <dgm:prSet phldrT="[Text]"/>
      <dgm:spPr/>
      <dgm:t>
        <a:bodyPr/>
        <a:lstStyle/>
        <a:p>
          <a:r>
            <a:rPr lang="en-AU" dirty="0" smtClean="0"/>
            <a:t>Baseline data  </a:t>
          </a:r>
          <a:endParaRPr lang="en-AU" dirty="0"/>
        </a:p>
      </dgm:t>
    </dgm:pt>
    <dgm:pt modelId="{B29A4DF4-0886-4AB3-8605-954A38F8810F}" type="parTrans" cxnId="{C5137FC3-B7DA-4F3B-96D4-4CA2B812CCE6}">
      <dgm:prSet/>
      <dgm:spPr/>
      <dgm:t>
        <a:bodyPr/>
        <a:lstStyle/>
        <a:p>
          <a:endParaRPr lang="en-AU"/>
        </a:p>
      </dgm:t>
    </dgm:pt>
    <dgm:pt modelId="{BDC2AF39-B089-4699-AF3C-9E8E0FCB244C}" type="sibTrans" cxnId="{C5137FC3-B7DA-4F3B-96D4-4CA2B812CCE6}">
      <dgm:prSet/>
      <dgm:spPr/>
      <dgm:t>
        <a:bodyPr/>
        <a:lstStyle/>
        <a:p>
          <a:endParaRPr lang="en-AU"/>
        </a:p>
      </dgm:t>
    </dgm:pt>
    <dgm:pt modelId="{2DEF57BF-D00A-4CC1-9E12-881290E39FCD}">
      <dgm:prSet phldrT="[Text]" custT="1"/>
      <dgm:spPr/>
      <dgm:t>
        <a:bodyPr/>
        <a:lstStyle/>
        <a:p>
          <a:r>
            <a:rPr lang="en-AU" sz="1400" dirty="0" smtClean="0"/>
            <a:t>VET programs /Enrolments</a:t>
          </a:r>
          <a:endParaRPr lang="en-AU" sz="1400" dirty="0"/>
        </a:p>
      </dgm:t>
    </dgm:pt>
    <dgm:pt modelId="{BDDBF2D8-DDE5-4CCA-BD0A-C3265F1889B0}" type="parTrans" cxnId="{4997AD87-C357-48D5-83F4-19E150058115}">
      <dgm:prSet/>
      <dgm:spPr/>
      <dgm:t>
        <a:bodyPr/>
        <a:lstStyle/>
        <a:p>
          <a:endParaRPr lang="en-AU"/>
        </a:p>
      </dgm:t>
    </dgm:pt>
    <dgm:pt modelId="{02931149-D7CC-459C-A028-6A10B4CD00A4}" type="sibTrans" cxnId="{4997AD87-C357-48D5-83F4-19E150058115}">
      <dgm:prSet/>
      <dgm:spPr/>
      <dgm:t>
        <a:bodyPr/>
        <a:lstStyle/>
        <a:p>
          <a:endParaRPr lang="en-AU"/>
        </a:p>
      </dgm:t>
    </dgm:pt>
    <dgm:pt modelId="{53FA1FD3-F1CC-4B37-8B8F-2CA7BB754200}">
      <dgm:prSet phldrT="[Text]"/>
      <dgm:spPr/>
      <dgm:t>
        <a:bodyPr/>
        <a:lstStyle/>
        <a:p>
          <a:r>
            <a:rPr lang="en-AU" dirty="0" smtClean="0"/>
            <a:t>Work readiness</a:t>
          </a:r>
          <a:endParaRPr lang="en-AU" dirty="0"/>
        </a:p>
      </dgm:t>
    </dgm:pt>
    <dgm:pt modelId="{E4ED9CBB-7841-4760-BA7F-529A2019ACAA}" type="parTrans" cxnId="{C189CD27-2DB6-47D4-961A-EF740B7C416A}">
      <dgm:prSet/>
      <dgm:spPr/>
      <dgm:t>
        <a:bodyPr/>
        <a:lstStyle/>
        <a:p>
          <a:endParaRPr lang="en-AU"/>
        </a:p>
      </dgm:t>
    </dgm:pt>
    <dgm:pt modelId="{4E10DFBC-FF49-4E9E-9DAC-4713115D02ED}" type="sibTrans" cxnId="{C189CD27-2DB6-47D4-961A-EF740B7C416A}">
      <dgm:prSet/>
      <dgm:spPr/>
      <dgm:t>
        <a:bodyPr/>
        <a:lstStyle/>
        <a:p>
          <a:endParaRPr lang="en-AU"/>
        </a:p>
      </dgm:t>
    </dgm:pt>
    <dgm:pt modelId="{4846441D-5687-490E-AF7B-5B4646B19DD5}">
      <dgm:prSet phldrT="[Text]" custT="1"/>
      <dgm:spPr/>
      <dgm:t>
        <a:bodyPr/>
        <a:lstStyle/>
        <a:p>
          <a:r>
            <a:rPr lang="en-AU" sz="1400" dirty="0" smtClean="0"/>
            <a:t>School / student evaluation</a:t>
          </a:r>
          <a:endParaRPr lang="en-AU" sz="1400" dirty="0"/>
        </a:p>
      </dgm:t>
    </dgm:pt>
    <dgm:pt modelId="{E89E7528-684D-4D5C-A6C0-9C625D793877}" type="parTrans" cxnId="{9B0EB443-BD35-41E0-AD02-B09F4E20087D}">
      <dgm:prSet/>
      <dgm:spPr/>
      <dgm:t>
        <a:bodyPr/>
        <a:lstStyle/>
        <a:p>
          <a:endParaRPr lang="en-AU"/>
        </a:p>
      </dgm:t>
    </dgm:pt>
    <dgm:pt modelId="{C0859CE2-C3A6-4A39-964E-6FC1F06E52D5}" type="sibTrans" cxnId="{9B0EB443-BD35-41E0-AD02-B09F4E20087D}">
      <dgm:prSet/>
      <dgm:spPr/>
      <dgm:t>
        <a:bodyPr/>
        <a:lstStyle/>
        <a:p>
          <a:endParaRPr lang="en-AU"/>
        </a:p>
      </dgm:t>
    </dgm:pt>
    <dgm:pt modelId="{9DE6C513-3B4B-423E-9980-96AF5832ED97}">
      <dgm:prSet phldrT="[Text]" custT="1"/>
      <dgm:spPr/>
      <dgm:t>
        <a:bodyPr/>
        <a:lstStyle/>
        <a:p>
          <a:r>
            <a:rPr lang="en-AU" sz="1400" dirty="0" smtClean="0"/>
            <a:t>SWL /SBAT placements required</a:t>
          </a:r>
          <a:endParaRPr lang="en-AU" sz="1400" dirty="0"/>
        </a:p>
      </dgm:t>
    </dgm:pt>
    <dgm:pt modelId="{1848144B-B595-4DC5-8DD1-5309154E4725}" type="parTrans" cxnId="{E800F8DD-7F89-4853-AC37-333D6BD44891}">
      <dgm:prSet/>
      <dgm:spPr/>
      <dgm:t>
        <a:bodyPr/>
        <a:lstStyle/>
        <a:p>
          <a:endParaRPr lang="en-AU"/>
        </a:p>
      </dgm:t>
    </dgm:pt>
    <dgm:pt modelId="{B799027A-33EE-4CDF-AF67-BFA8ABC2CFCA}" type="sibTrans" cxnId="{E800F8DD-7F89-4853-AC37-333D6BD44891}">
      <dgm:prSet/>
      <dgm:spPr/>
      <dgm:t>
        <a:bodyPr/>
        <a:lstStyle/>
        <a:p>
          <a:endParaRPr lang="en-AU"/>
        </a:p>
      </dgm:t>
    </dgm:pt>
    <dgm:pt modelId="{6029A4EA-BB08-4333-A51A-B5AFB82B639B}">
      <dgm:prSet phldrT="[Text]" custT="1"/>
      <dgm:spPr/>
      <dgm:t>
        <a:bodyPr/>
        <a:lstStyle/>
        <a:p>
          <a:r>
            <a:rPr lang="en-AU" sz="1400" dirty="0" smtClean="0"/>
            <a:t>Schools needing assistance</a:t>
          </a:r>
          <a:endParaRPr lang="en-AU" sz="1400" dirty="0"/>
        </a:p>
      </dgm:t>
    </dgm:pt>
    <dgm:pt modelId="{687D372C-8ED2-492E-96FB-07FD2D1002F2}" type="parTrans" cxnId="{5750F0BD-B454-4EFE-B6A3-EA842656FF22}">
      <dgm:prSet/>
      <dgm:spPr/>
      <dgm:t>
        <a:bodyPr/>
        <a:lstStyle/>
        <a:p>
          <a:endParaRPr lang="en-AU"/>
        </a:p>
      </dgm:t>
    </dgm:pt>
    <dgm:pt modelId="{E5407C4F-071F-4469-BD54-97EB1B094D40}" type="sibTrans" cxnId="{5750F0BD-B454-4EFE-B6A3-EA842656FF22}">
      <dgm:prSet/>
      <dgm:spPr/>
      <dgm:t>
        <a:bodyPr/>
        <a:lstStyle/>
        <a:p>
          <a:endParaRPr lang="en-AU"/>
        </a:p>
      </dgm:t>
    </dgm:pt>
    <dgm:pt modelId="{296D1154-1850-4ABB-9507-928A3613DA2D}">
      <dgm:prSet/>
      <dgm:spPr/>
      <dgm:t>
        <a:bodyPr/>
        <a:lstStyle/>
        <a:p>
          <a:r>
            <a:rPr lang="en-AU" dirty="0" smtClean="0"/>
            <a:t>Marketing &amp; Information </a:t>
          </a:r>
          <a:endParaRPr lang="en-AU" dirty="0"/>
        </a:p>
      </dgm:t>
    </dgm:pt>
    <dgm:pt modelId="{1FDFC216-3C93-4812-820D-B36BA0EA9683}" type="parTrans" cxnId="{342AB48D-43DD-4B66-8049-F2D8AC0EBC0E}">
      <dgm:prSet/>
      <dgm:spPr/>
      <dgm:t>
        <a:bodyPr/>
        <a:lstStyle/>
        <a:p>
          <a:endParaRPr lang="en-AU"/>
        </a:p>
      </dgm:t>
    </dgm:pt>
    <dgm:pt modelId="{12044FC7-32A1-479D-B600-3E58F4609169}" type="sibTrans" cxnId="{342AB48D-43DD-4B66-8049-F2D8AC0EBC0E}">
      <dgm:prSet/>
      <dgm:spPr/>
      <dgm:t>
        <a:bodyPr/>
        <a:lstStyle/>
        <a:p>
          <a:endParaRPr lang="en-AU"/>
        </a:p>
      </dgm:t>
    </dgm:pt>
    <dgm:pt modelId="{D123018C-14FE-45C8-8B67-4745E95E6E52}">
      <dgm:prSet/>
      <dgm:spPr/>
      <dgm:t>
        <a:bodyPr/>
        <a:lstStyle/>
        <a:p>
          <a:r>
            <a:rPr lang="en-AU" dirty="0" smtClean="0"/>
            <a:t>Industry </a:t>
          </a:r>
          <a:endParaRPr lang="en-AU" dirty="0"/>
        </a:p>
      </dgm:t>
    </dgm:pt>
    <dgm:pt modelId="{9563AEB0-7840-474B-A3FA-BCB7043DE793}" type="parTrans" cxnId="{0CC1D774-F879-4E05-AE2C-90D803B28600}">
      <dgm:prSet/>
      <dgm:spPr/>
      <dgm:t>
        <a:bodyPr/>
        <a:lstStyle/>
        <a:p>
          <a:endParaRPr lang="en-AU"/>
        </a:p>
      </dgm:t>
    </dgm:pt>
    <dgm:pt modelId="{4DEACA91-FD97-4DDD-951E-2255DD550CAF}" type="sibTrans" cxnId="{0CC1D774-F879-4E05-AE2C-90D803B28600}">
      <dgm:prSet/>
      <dgm:spPr/>
      <dgm:t>
        <a:bodyPr/>
        <a:lstStyle/>
        <a:p>
          <a:endParaRPr lang="en-AU"/>
        </a:p>
      </dgm:t>
    </dgm:pt>
    <dgm:pt modelId="{52443A08-3180-4A61-B48E-3DC12F6A3ED7}">
      <dgm:prSet custT="1"/>
      <dgm:spPr/>
      <dgm:t>
        <a:bodyPr/>
        <a:lstStyle/>
        <a:p>
          <a:r>
            <a:rPr lang="en-AU" sz="1400" dirty="0" smtClean="0"/>
            <a:t>Industry preferences</a:t>
          </a:r>
          <a:endParaRPr lang="en-AU" sz="1300" dirty="0"/>
        </a:p>
      </dgm:t>
    </dgm:pt>
    <dgm:pt modelId="{17FEBC8B-2C52-46B8-B7E0-5A8CA369EE18}" type="parTrans" cxnId="{5B4E9D40-92B8-4682-800E-A5AC40BF7223}">
      <dgm:prSet/>
      <dgm:spPr/>
      <dgm:t>
        <a:bodyPr/>
        <a:lstStyle/>
        <a:p>
          <a:endParaRPr lang="en-AU"/>
        </a:p>
      </dgm:t>
    </dgm:pt>
    <dgm:pt modelId="{C9C8BC69-B408-40E2-B8D5-450B9D466A08}" type="sibTrans" cxnId="{5B4E9D40-92B8-4682-800E-A5AC40BF7223}">
      <dgm:prSet/>
      <dgm:spPr/>
      <dgm:t>
        <a:bodyPr/>
        <a:lstStyle/>
        <a:p>
          <a:endParaRPr lang="en-AU"/>
        </a:p>
      </dgm:t>
    </dgm:pt>
    <dgm:pt modelId="{95183046-3258-41C4-AE26-FEEA2EF224E8}">
      <dgm:prSet custT="1"/>
      <dgm:spPr/>
      <dgm:t>
        <a:bodyPr/>
        <a:lstStyle/>
        <a:p>
          <a:r>
            <a:rPr lang="en-AU" sz="1400" dirty="0" smtClean="0"/>
            <a:t>School visits</a:t>
          </a:r>
          <a:endParaRPr lang="en-AU" sz="1400" dirty="0"/>
        </a:p>
      </dgm:t>
    </dgm:pt>
    <dgm:pt modelId="{004BA3C3-5C7A-4019-ADBE-7DF0E30BED9C}" type="parTrans" cxnId="{D8EBC60B-9C65-43B9-A5F5-745B32EB8744}">
      <dgm:prSet/>
      <dgm:spPr/>
      <dgm:t>
        <a:bodyPr/>
        <a:lstStyle/>
        <a:p>
          <a:endParaRPr lang="en-AU"/>
        </a:p>
      </dgm:t>
    </dgm:pt>
    <dgm:pt modelId="{39256657-D14F-4DF9-8A20-23BCFCD63353}" type="sibTrans" cxnId="{D8EBC60B-9C65-43B9-A5F5-745B32EB8744}">
      <dgm:prSet/>
      <dgm:spPr/>
      <dgm:t>
        <a:bodyPr/>
        <a:lstStyle/>
        <a:p>
          <a:endParaRPr lang="en-AU"/>
        </a:p>
      </dgm:t>
    </dgm:pt>
    <dgm:pt modelId="{A8DBD67B-7484-4D18-A495-15BF8C9684F9}">
      <dgm:prSet custT="1"/>
      <dgm:spPr/>
      <dgm:t>
        <a:bodyPr/>
        <a:lstStyle/>
        <a:p>
          <a:r>
            <a:rPr lang="en-AU" sz="1400" dirty="0" smtClean="0"/>
            <a:t>Emails</a:t>
          </a:r>
          <a:endParaRPr lang="en-AU" sz="1400" dirty="0"/>
        </a:p>
      </dgm:t>
    </dgm:pt>
    <dgm:pt modelId="{CB7852F0-3489-48DE-A217-FC4CC3613BD8}" type="parTrans" cxnId="{5632F793-20BC-4A73-BB7F-FEDA0CA562B6}">
      <dgm:prSet/>
      <dgm:spPr/>
      <dgm:t>
        <a:bodyPr/>
        <a:lstStyle/>
        <a:p>
          <a:endParaRPr lang="en-AU"/>
        </a:p>
      </dgm:t>
    </dgm:pt>
    <dgm:pt modelId="{8FB62E82-4DC2-4175-ACF6-8DDA8ACC1053}" type="sibTrans" cxnId="{5632F793-20BC-4A73-BB7F-FEDA0CA562B6}">
      <dgm:prSet/>
      <dgm:spPr/>
      <dgm:t>
        <a:bodyPr/>
        <a:lstStyle/>
        <a:p>
          <a:endParaRPr lang="en-AU"/>
        </a:p>
      </dgm:t>
    </dgm:pt>
    <dgm:pt modelId="{9F579C63-5492-485D-B3D4-A9A4D28D6213}">
      <dgm:prSet custT="1"/>
      <dgm:spPr/>
      <dgm:t>
        <a:bodyPr/>
        <a:lstStyle/>
        <a:p>
          <a:r>
            <a:rPr lang="en-AU" sz="1400" dirty="0" smtClean="0"/>
            <a:t>Network meetings</a:t>
          </a:r>
          <a:endParaRPr lang="en-AU" sz="1400" dirty="0"/>
        </a:p>
      </dgm:t>
    </dgm:pt>
    <dgm:pt modelId="{A97DE1DF-F05D-41AA-BAFA-DD26AA83BF62}" type="parTrans" cxnId="{DA6681C9-9A7F-411A-A4A6-3BCAEAC98E05}">
      <dgm:prSet/>
      <dgm:spPr/>
      <dgm:t>
        <a:bodyPr/>
        <a:lstStyle/>
        <a:p>
          <a:endParaRPr lang="en-AU"/>
        </a:p>
      </dgm:t>
    </dgm:pt>
    <dgm:pt modelId="{D9E319A3-91AF-434F-A42B-F9A8B6B2D906}" type="sibTrans" cxnId="{DA6681C9-9A7F-411A-A4A6-3BCAEAC98E05}">
      <dgm:prSet/>
      <dgm:spPr/>
      <dgm:t>
        <a:bodyPr/>
        <a:lstStyle/>
        <a:p>
          <a:endParaRPr lang="en-AU"/>
        </a:p>
      </dgm:t>
    </dgm:pt>
    <dgm:pt modelId="{30B4DB99-6880-4BE4-AC2B-7D8486ED6656}">
      <dgm:prSet custT="1"/>
      <dgm:spPr/>
      <dgm:t>
        <a:bodyPr/>
        <a:lstStyle/>
        <a:p>
          <a:r>
            <a:rPr lang="en-AU" sz="1400" dirty="0" smtClean="0"/>
            <a:t> BM LLEN website</a:t>
          </a:r>
          <a:endParaRPr lang="en-AU" sz="1400" dirty="0"/>
        </a:p>
      </dgm:t>
    </dgm:pt>
    <dgm:pt modelId="{BE7486A5-08B3-4F4E-97B1-2C67D8A5B98C}" type="parTrans" cxnId="{FF6505A0-840A-4604-996E-11F31F625166}">
      <dgm:prSet/>
      <dgm:spPr/>
      <dgm:t>
        <a:bodyPr/>
        <a:lstStyle/>
        <a:p>
          <a:endParaRPr lang="en-AU"/>
        </a:p>
      </dgm:t>
    </dgm:pt>
    <dgm:pt modelId="{8ED9F776-2B4E-4D69-B1A3-7B6B7C74C02A}" type="sibTrans" cxnId="{FF6505A0-840A-4604-996E-11F31F625166}">
      <dgm:prSet/>
      <dgm:spPr/>
      <dgm:t>
        <a:bodyPr/>
        <a:lstStyle/>
        <a:p>
          <a:endParaRPr lang="en-AU"/>
        </a:p>
      </dgm:t>
    </dgm:pt>
    <dgm:pt modelId="{36EEEEDA-6C56-4CED-BEFD-7BE4BCCD8880}">
      <dgm:prSet custT="1"/>
      <dgm:spPr/>
      <dgm:t>
        <a:bodyPr/>
        <a:lstStyle/>
        <a:p>
          <a:r>
            <a:rPr lang="en-AU" sz="1400" dirty="0" smtClean="0"/>
            <a:t>Regional Barriers</a:t>
          </a:r>
          <a:endParaRPr lang="en-AU" sz="1400" dirty="0"/>
        </a:p>
      </dgm:t>
    </dgm:pt>
    <dgm:pt modelId="{67308001-7E3A-43EF-AD4A-1536F7E48E46}" type="parTrans" cxnId="{68CDB275-C4B6-416E-831F-A79EE432BB3C}">
      <dgm:prSet/>
      <dgm:spPr/>
      <dgm:t>
        <a:bodyPr/>
        <a:lstStyle/>
        <a:p>
          <a:endParaRPr lang="en-AU"/>
        </a:p>
      </dgm:t>
    </dgm:pt>
    <dgm:pt modelId="{19327B40-A726-453B-A900-D64BE2F848BE}" type="sibTrans" cxnId="{68CDB275-C4B6-416E-831F-A79EE432BB3C}">
      <dgm:prSet/>
      <dgm:spPr/>
      <dgm:t>
        <a:bodyPr/>
        <a:lstStyle/>
        <a:p>
          <a:endParaRPr lang="en-AU"/>
        </a:p>
      </dgm:t>
    </dgm:pt>
    <dgm:pt modelId="{E566B1E2-CC81-490C-BD79-212067142C83}">
      <dgm:prSet custT="1"/>
      <dgm:spPr/>
      <dgm:t>
        <a:bodyPr/>
        <a:lstStyle/>
        <a:p>
          <a:r>
            <a:rPr lang="en-AU" sz="1400" dirty="0" smtClean="0"/>
            <a:t>Regional Labour market</a:t>
          </a:r>
          <a:endParaRPr lang="en-AU" sz="1400" dirty="0"/>
        </a:p>
      </dgm:t>
    </dgm:pt>
    <dgm:pt modelId="{5A6EA2F6-122A-4139-BC4C-37F8A8DEC391}" type="parTrans" cxnId="{537553DA-7BC3-4759-AF78-7E22AA8DB7F7}">
      <dgm:prSet/>
      <dgm:spPr/>
      <dgm:t>
        <a:bodyPr/>
        <a:lstStyle/>
        <a:p>
          <a:endParaRPr lang="en-AU"/>
        </a:p>
      </dgm:t>
    </dgm:pt>
    <dgm:pt modelId="{74F81BF1-76B0-4062-BCF7-7DAC9352042E}" type="sibTrans" cxnId="{537553DA-7BC3-4759-AF78-7E22AA8DB7F7}">
      <dgm:prSet/>
      <dgm:spPr/>
      <dgm:t>
        <a:bodyPr/>
        <a:lstStyle/>
        <a:p>
          <a:endParaRPr lang="en-AU"/>
        </a:p>
      </dgm:t>
    </dgm:pt>
    <dgm:pt modelId="{AC1C4CD8-9B1C-4F0D-B968-94946D64F772}">
      <dgm:prSet phldrT="[Text]"/>
      <dgm:spPr/>
      <dgm:t>
        <a:bodyPr/>
        <a:lstStyle/>
        <a:p>
          <a:r>
            <a:rPr lang="en-AU" dirty="0" smtClean="0"/>
            <a:t>Evaluation</a:t>
          </a:r>
          <a:endParaRPr lang="en-AU" dirty="0"/>
        </a:p>
      </dgm:t>
    </dgm:pt>
    <dgm:pt modelId="{543EA9D7-E9DA-4E36-BEBB-0835FEBE6961}" type="parTrans" cxnId="{DD8DCA42-88C0-4A5C-838C-044163BE8E2F}">
      <dgm:prSet/>
      <dgm:spPr/>
      <dgm:t>
        <a:bodyPr/>
        <a:lstStyle/>
        <a:p>
          <a:endParaRPr lang="en-AU"/>
        </a:p>
      </dgm:t>
    </dgm:pt>
    <dgm:pt modelId="{611DA268-9407-404F-A71F-97F88FA8F4BE}" type="sibTrans" cxnId="{DD8DCA42-88C0-4A5C-838C-044163BE8E2F}">
      <dgm:prSet/>
      <dgm:spPr/>
      <dgm:t>
        <a:bodyPr/>
        <a:lstStyle/>
        <a:p>
          <a:endParaRPr lang="en-AU"/>
        </a:p>
      </dgm:t>
    </dgm:pt>
    <dgm:pt modelId="{1E916F15-8222-4154-84E7-9133F4BA2874}">
      <dgm:prSet/>
      <dgm:spPr/>
      <dgm:t>
        <a:bodyPr/>
        <a:lstStyle/>
        <a:p>
          <a:r>
            <a:rPr lang="en-AU" smtClean="0"/>
            <a:t>PD</a:t>
          </a:r>
          <a:endParaRPr lang="en-AU"/>
        </a:p>
      </dgm:t>
    </dgm:pt>
    <dgm:pt modelId="{B077B4A7-E69C-4FEE-BCF6-88144BED418E}" type="parTrans" cxnId="{09374FD0-B213-43A3-82D9-4F2DA6A9DFC3}">
      <dgm:prSet/>
      <dgm:spPr/>
      <dgm:t>
        <a:bodyPr/>
        <a:lstStyle/>
        <a:p>
          <a:endParaRPr lang="en-AU"/>
        </a:p>
      </dgm:t>
    </dgm:pt>
    <dgm:pt modelId="{4C8E212D-4065-4738-B2E2-67472E72AA08}" type="sibTrans" cxnId="{09374FD0-B213-43A3-82D9-4F2DA6A9DFC3}">
      <dgm:prSet/>
      <dgm:spPr/>
      <dgm:t>
        <a:bodyPr/>
        <a:lstStyle/>
        <a:p>
          <a:endParaRPr lang="en-AU"/>
        </a:p>
      </dgm:t>
    </dgm:pt>
    <dgm:pt modelId="{08697427-657E-4235-87A3-927166422D77}">
      <dgm:prSet/>
      <dgm:spPr/>
      <dgm:t>
        <a:bodyPr/>
        <a:lstStyle/>
        <a:p>
          <a:r>
            <a:rPr lang="en-AU" smtClean="0"/>
            <a:t>Resources</a:t>
          </a:r>
          <a:endParaRPr lang="en-AU" dirty="0"/>
        </a:p>
      </dgm:t>
    </dgm:pt>
    <dgm:pt modelId="{21134613-D4DF-4A31-BF2F-37F9513CCCB6}" type="parTrans" cxnId="{D5A1C8CB-F2EF-4358-8AE2-413405867A8D}">
      <dgm:prSet/>
      <dgm:spPr/>
      <dgm:t>
        <a:bodyPr/>
        <a:lstStyle/>
        <a:p>
          <a:endParaRPr lang="en-AU"/>
        </a:p>
      </dgm:t>
    </dgm:pt>
    <dgm:pt modelId="{20D473F4-D376-465D-8CA8-04F32F1A7AFD}" type="sibTrans" cxnId="{D5A1C8CB-F2EF-4358-8AE2-413405867A8D}">
      <dgm:prSet/>
      <dgm:spPr/>
      <dgm:t>
        <a:bodyPr/>
        <a:lstStyle/>
        <a:p>
          <a:endParaRPr lang="en-AU"/>
        </a:p>
      </dgm:t>
    </dgm:pt>
    <dgm:pt modelId="{A50471D3-D2AD-46E5-8924-8E9ED31E127B}">
      <dgm:prSet/>
      <dgm:spPr/>
      <dgm:t>
        <a:bodyPr/>
        <a:lstStyle/>
        <a:p>
          <a:r>
            <a:rPr lang="en-AU" smtClean="0"/>
            <a:t>Support for students with additional </a:t>
          </a:r>
          <a:endParaRPr lang="en-AU" dirty="0"/>
        </a:p>
      </dgm:t>
    </dgm:pt>
    <dgm:pt modelId="{5939C30C-4B02-40AD-BFEC-F3A5635978F5}" type="parTrans" cxnId="{C4BAB413-61FE-4946-99B6-81988BED988C}">
      <dgm:prSet/>
      <dgm:spPr/>
      <dgm:t>
        <a:bodyPr/>
        <a:lstStyle/>
        <a:p>
          <a:endParaRPr lang="en-AU"/>
        </a:p>
      </dgm:t>
    </dgm:pt>
    <dgm:pt modelId="{73842CAA-4640-495C-830B-E92CB82FFCF6}" type="sibTrans" cxnId="{C4BAB413-61FE-4946-99B6-81988BED988C}">
      <dgm:prSet/>
      <dgm:spPr/>
      <dgm:t>
        <a:bodyPr/>
        <a:lstStyle/>
        <a:p>
          <a:endParaRPr lang="en-AU"/>
        </a:p>
      </dgm:t>
    </dgm:pt>
    <dgm:pt modelId="{346FD90F-FB75-421F-9DBB-B6109216A323}">
      <dgm:prSet phldrT="[Text]" custT="1"/>
      <dgm:spPr/>
      <dgm:t>
        <a:bodyPr/>
        <a:lstStyle/>
        <a:p>
          <a:r>
            <a:rPr lang="en-AU" sz="1400" dirty="0" smtClean="0"/>
            <a:t>Network feedback</a:t>
          </a:r>
          <a:endParaRPr lang="en-AU" sz="1400" dirty="0"/>
        </a:p>
      </dgm:t>
    </dgm:pt>
    <dgm:pt modelId="{FB6B5337-660B-4953-B6F2-395B4793C82A}" type="parTrans" cxnId="{4823663B-8E15-460B-B4FC-1A9349BAFAE1}">
      <dgm:prSet/>
      <dgm:spPr/>
      <dgm:t>
        <a:bodyPr/>
        <a:lstStyle/>
        <a:p>
          <a:endParaRPr lang="en-AU"/>
        </a:p>
      </dgm:t>
    </dgm:pt>
    <dgm:pt modelId="{62B98D24-5D08-48C0-98D5-8CA1E6DFCA43}" type="sibTrans" cxnId="{4823663B-8E15-460B-B4FC-1A9349BAFAE1}">
      <dgm:prSet/>
      <dgm:spPr/>
      <dgm:t>
        <a:bodyPr/>
        <a:lstStyle/>
        <a:p>
          <a:endParaRPr lang="en-AU"/>
        </a:p>
      </dgm:t>
    </dgm:pt>
    <dgm:pt modelId="{71464E1A-1786-4A34-92C8-0F050339AC50}">
      <dgm:prSet phldrT="[Text]" custT="1"/>
      <dgm:spPr/>
      <dgm:t>
        <a:bodyPr/>
        <a:lstStyle/>
        <a:p>
          <a:r>
            <a:rPr lang="en-AU" sz="1400" dirty="0" smtClean="0"/>
            <a:t>SWL alignment with VET</a:t>
          </a:r>
          <a:endParaRPr lang="en-AU" sz="1400" dirty="0"/>
        </a:p>
      </dgm:t>
    </dgm:pt>
    <dgm:pt modelId="{3A377AA4-7568-41B7-A1A5-F5945D079C3C}" type="parTrans" cxnId="{A5929AF2-872A-4EF7-84A8-3D823539226D}">
      <dgm:prSet/>
      <dgm:spPr/>
      <dgm:t>
        <a:bodyPr/>
        <a:lstStyle/>
        <a:p>
          <a:endParaRPr lang="en-AU"/>
        </a:p>
      </dgm:t>
    </dgm:pt>
    <dgm:pt modelId="{F760526F-C78A-46CB-BEE6-3D9821E639D2}" type="sibTrans" cxnId="{A5929AF2-872A-4EF7-84A8-3D823539226D}">
      <dgm:prSet/>
      <dgm:spPr/>
      <dgm:t>
        <a:bodyPr/>
        <a:lstStyle/>
        <a:p>
          <a:endParaRPr lang="en-AU"/>
        </a:p>
      </dgm:t>
    </dgm:pt>
    <dgm:pt modelId="{52DD0656-080C-4388-810F-DA950A4FF8F4}" type="pres">
      <dgm:prSet presAssocID="{622ECA49-BBAE-494B-B67A-51FBCE6F896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3788C1FF-89BF-4365-B0D5-7E52F93B3A24}" type="pres">
      <dgm:prSet presAssocID="{6F541E84-7F94-46BF-9548-BFDE7357A95A}" presName="linNode" presStyleCnt="0"/>
      <dgm:spPr/>
    </dgm:pt>
    <dgm:pt modelId="{917D7218-4798-4475-9E01-41A65F1B1D4E}" type="pres">
      <dgm:prSet presAssocID="{6F541E84-7F94-46BF-9548-BFDE7357A95A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44361D3-4966-480C-A64C-B6AEA93F37C3}" type="pres">
      <dgm:prSet presAssocID="{6F541E84-7F94-46BF-9548-BFDE7357A95A}" presName="childShp" presStyleLbl="bgAccFollowNode1" presStyleIdx="0" presStyleCnt="5" custLinFactNeighborX="2374" custLinFactNeighborY="-12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78D2F36-A890-4C4F-8793-1C187D029702}" type="pres">
      <dgm:prSet presAssocID="{BDC2AF39-B089-4699-AF3C-9E8E0FCB244C}" presName="spacing" presStyleCnt="0"/>
      <dgm:spPr/>
    </dgm:pt>
    <dgm:pt modelId="{27E5B6B2-02D0-4E70-B4E3-973B40061552}" type="pres">
      <dgm:prSet presAssocID="{296D1154-1850-4ABB-9507-928A3613DA2D}" presName="linNode" presStyleCnt="0"/>
      <dgm:spPr/>
    </dgm:pt>
    <dgm:pt modelId="{1B436B83-733B-4946-81E0-4B7B03971E37}" type="pres">
      <dgm:prSet presAssocID="{296D1154-1850-4ABB-9507-928A3613DA2D}" presName="parentShp" presStyleLbl="node1" presStyleIdx="1" presStyleCnt="5" custLinFactNeighborY="74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6786748-4313-44CC-8FDA-6BCC000B2377}" type="pres">
      <dgm:prSet presAssocID="{296D1154-1850-4ABB-9507-928A3613DA2D}" presName="childShp" presStyleLbl="bgAccFollowNode1" presStyleIdx="1" presStyleCnt="5" custLinFactNeighborX="2374" custLinFactNeighborY="6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1464F5F-E841-4A59-B4CE-37DBBBE86BCA}" type="pres">
      <dgm:prSet presAssocID="{12044FC7-32A1-479D-B600-3E58F4609169}" presName="spacing" presStyleCnt="0"/>
      <dgm:spPr/>
    </dgm:pt>
    <dgm:pt modelId="{343DCCA9-269F-4D65-965F-14290A8E5D81}" type="pres">
      <dgm:prSet presAssocID="{D123018C-14FE-45C8-8B67-4745E95E6E52}" presName="linNode" presStyleCnt="0"/>
      <dgm:spPr/>
    </dgm:pt>
    <dgm:pt modelId="{A3C44C39-3407-4761-ABBA-40008702B65E}" type="pres">
      <dgm:prSet presAssocID="{D123018C-14FE-45C8-8B67-4745E95E6E52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C49F918-004C-4044-A0C0-0564AFDA9FEA}" type="pres">
      <dgm:prSet presAssocID="{D123018C-14FE-45C8-8B67-4745E95E6E52}" presName="childShp" presStyleLbl="bgAccFollowNode1" presStyleIdx="2" presStyleCnt="5" custLinFactNeighborX="2374" custLinFactNeighborY="-500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51ED05B-2FE8-4642-8AFD-0647BA1BAC42}" type="pres">
      <dgm:prSet presAssocID="{4DEACA91-FD97-4DDD-951E-2255DD550CAF}" presName="spacing" presStyleCnt="0"/>
      <dgm:spPr/>
    </dgm:pt>
    <dgm:pt modelId="{5F451235-A775-41BB-8051-E04B88E39501}" type="pres">
      <dgm:prSet presAssocID="{53FA1FD3-F1CC-4B37-8B8F-2CA7BB754200}" presName="linNode" presStyleCnt="0"/>
      <dgm:spPr/>
    </dgm:pt>
    <dgm:pt modelId="{56CA953E-4726-457E-9C45-88F35F3403FC}" type="pres">
      <dgm:prSet presAssocID="{53FA1FD3-F1CC-4B37-8B8F-2CA7BB754200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02F1CA9-6A16-4513-989C-A135A45C6336}" type="pres">
      <dgm:prSet presAssocID="{53FA1FD3-F1CC-4B37-8B8F-2CA7BB754200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0AD3B5E-96EC-4446-B26C-CCFFDB4BE726}" type="pres">
      <dgm:prSet presAssocID="{4E10DFBC-FF49-4E9E-9DAC-4713115D02ED}" presName="spacing" presStyleCnt="0"/>
      <dgm:spPr/>
    </dgm:pt>
    <dgm:pt modelId="{8A24F422-AA12-4756-8CA4-191FA120CDD4}" type="pres">
      <dgm:prSet presAssocID="{AC1C4CD8-9B1C-4F0D-B968-94946D64F772}" presName="linNode" presStyleCnt="0"/>
      <dgm:spPr/>
    </dgm:pt>
    <dgm:pt modelId="{6AD9C87F-70F2-40CA-A3B7-5D42F03BA191}" type="pres">
      <dgm:prSet presAssocID="{AC1C4CD8-9B1C-4F0D-B968-94946D64F772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AB99A24-4FD7-4F0C-9C4B-C2E44CB06F5A}" type="pres">
      <dgm:prSet presAssocID="{AC1C4CD8-9B1C-4F0D-B968-94946D64F772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5632F793-20BC-4A73-BB7F-FEDA0CA562B6}" srcId="{296D1154-1850-4ABB-9507-928A3613DA2D}" destId="{A8DBD67B-7484-4D18-A495-15BF8C9684F9}" srcOrd="1" destOrd="0" parTransId="{CB7852F0-3489-48DE-A217-FC4CC3613BD8}" sibTransId="{8FB62E82-4DC2-4175-ACF6-8DDA8ACC1053}"/>
    <dgm:cxn modelId="{68CDB275-C4B6-416E-831F-A79EE432BB3C}" srcId="{D123018C-14FE-45C8-8B67-4745E95E6E52}" destId="{36EEEEDA-6C56-4CED-BEFD-7BE4BCCD8880}" srcOrd="2" destOrd="0" parTransId="{67308001-7E3A-43EF-AD4A-1536F7E48E46}" sibTransId="{19327B40-A726-453B-A900-D64BE2F848BE}"/>
    <dgm:cxn modelId="{61B238F2-2242-44EF-BBFE-328C7AEE5594}" type="presOf" srcId="{296D1154-1850-4ABB-9507-928A3613DA2D}" destId="{1B436B83-733B-4946-81E0-4B7B03971E37}" srcOrd="0" destOrd="0" presId="urn:microsoft.com/office/officeart/2005/8/layout/vList6"/>
    <dgm:cxn modelId="{537553DA-7BC3-4759-AF78-7E22AA8DB7F7}" srcId="{D123018C-14FE-45C8-8B67-4745E95E6E52}" destId="{E566B1E2-CC81-490C-BD79-212067142C83}" srcOrd="1" destOrd="0" parTransId="{5A6EA2F6-122A-4139-BC4C-37F8A8DEC391}" sibTransId="{74F81BF1-76B0-4062-BCF7-7DAC9352042E}"/>
    <dgm:cxn modelId="{9BABCEB4-2EB6-49D5-81AF-53350C3FBAB1}" type="presOf" srcId="{6F541E84-7F94-46BF-9548-BFDE7357A95A}" destId="{917D7218-4798-4475-9E01-41A65F1B1D4E}" srcOrd="0" destOrd="0" presId="urn:microsoft.com/office/officeart/2005/8/layout/vList6"/>
    <dgm:cxn modelId="{C189CD27-2DB6-47D4-961A-EF740B7C416A}" srcId="{622ECA49-BBAE-494B-B67A-51FBCE6F8961}" destId="{53FA1FD3-F1CC-4B37-8B8F-2CA7BB754200}" srcOrd="3" destOrd="0" parTransId="{E4ED9CBB-7841-4760-BA7F-529A2019ACAA}" sibTransId="{4E10DFBC-FF49-4E9E-9DAC-4713115D02ED}"/>
    <dgm:cxn modelId="{1C23FCE3-7F91-4C73-AA7F-3C4E80B85289}" type="presOf" srcId="{1E916F15-8222-4154-84E7-9133F4BA2874}" destId="{702F1CA9-6A16-4513-989C-A135A45C6336}" srcOrd="0" destOrd="0" presId="urn:microsoft.com/office/officeart/2005/8/layout/vList6"/>
    <dgm:cxn modelId="{9B0EB443-BD35-41E0-AD02-B09F4E20087D}" srcId="{AC1C4CD8-9B1C-4F0D-B968-94946D64F772}" destId="{4846441D-5687-490E-AF7B-5B4646B19DD5}" srcOrd="0" destOrd="0" parTransId="{E89E7528-684D-4D5C-A6C0-9C625D793877}" sibTransId="{C0859CE2-C3A6-4A39-964E-6FC1F06E52D5}"/>
    <dgm:cxn modelId="{56E30989-3BD0-43A1-B06C-F15DA44EEF46}" type="presOf" srcId="{71464E1A-1786-4A34-92C8-0F050339AC50}" destId="{1AB99A24-4FD7-4F0C-9C4B-C2E44CB06F5A}" srcOrd="0" destOrd="2" presId="urn:microsoft.com/office/officeart/2005/8/layout/vList6"/>
    <dgm:cxn modelId="{BEB79974-4CE8-4716-8699-D595C21C484A}" type="presOf" srcId="{9F579C63-5492-485D-B3D4-A9A4D28D6213}" destId="{A6786748-4313-44CC-8FDA-6BCC000B2377}" srcOrd="0" destOrd="2" presId="urn:microsoft.com/office/officeart/2005/8/layout/vList6"/>
    <dgm:cxn modelId="{342AB48D-43DD-4B66-8049-F2D8AC0EBC0E}" srcId="{622ECA49-BBAE-494B-B67A-51FBCE6F8961}" destId="{296D1154-1850-4ABB-9507-928A3613DA2D}" srcOrd="1" destOrd="0" parTransId="{1FDFC216-3C93-4812-820D-B36BA0EA9683}" sibTransId="{12044FC7-32A1-479D-B600-3E58F4609169}"/>
    <dgm:cxn modelId="{C4BAB413-61FE-4946-99B6-81988BED988C}" srcId="{53FA1FD3-F1CC-4B37-8B8F-2CA7BB754200}" destId="{A50471D3-D2AD-46E5-8924-8E9ED31E127B}" srcOrd="2" destOrd="0" parTransId="{5939C30C-4B02-40AD-BFEC-F3A5635978F5}" sibTransId="{73842CAA-4640-495C-830B-E92CB82FFCF6}"/>
    <dgm:cxn modelId="{3D797994-C013-4E64-817E-078D549C9E84}" type="presOf" srcId="{346FD90F-FB75-421F-9DBB-B6109216A323}" destId="{1AB99A24-4FD7-4F0C-9C4B-C2E44CB06F5A}" srcOrd="0" destOrd="1" presId="urn:microsoft.com/office/officeart/2005/8/layout/vList6"/>
    <dgm:cxn modelId="{DA6681C9-9A7F-411A-A4A6-3BCAEAC98E05}" srcId="{296D1154-1850-4ABB-9507-928A3613DA2D}" destId="{9F579C63-5492-485D-B3D4-A9A4D28D6213}" srcOrd="2" destOrd="0" parTransId="{A97DE1DF-F05D-41AA-BAFA-DD26AA83BF62}" sibTransId="{D9E319A3-91AF-434F-A42B-F9A8B6B2D906}"/>
    <dgm:cxn modelId="{6A68E4A4-5101-43FC-866C-B0043768B3CB}" type="presOf" srcId="{08697427-657E-4235-87A3-927166422D77}" destId="{702F1CA9-6A16-4513-989C-A135A45C6336}" srcOrd="0" destOrd="1" presId="urn:microsoft.com/office/officeart/2005/8/layout/vList6"/>
    <dgm:cxn modelId="{C5137FC3-B7DA-4F3B-96D4-4CA2B812CCE6}" srcId="{622ECA49-BBAE-494B-B67A-51FBCE6F8961}" destId="{6F541E84-7F94-46BF-9548-BFDE7357A95A}" srcOrd="0" destOrd="0" parTransId="{B29A4DF4-0886-4AB3-8605-954A38F8810F}" sibTransId="{BDC2AF39-B089-4699-AF3C-9E8E0FCB244C}"/>
    <dgm:cxn modelId="{09374FD0-B213-43A3-82D9-4F2DA6A9DFC3}" srcId="{53FA1FD3-F1CC-4B37-8B8F-2CA7BB754200}" destId="{1E916F15-8222-4154-84E7-9133F4BA2874}" srcOrd="0" destOrd="0" parTransId="{B077B4A7-E69C-4FEE-BCF6-88144BED418E}" sibTransId="{4C8E212D-4065-4738-B2E2-67472E72AA08}"/>
    <dgm:cxn modelId="{4E0CC895-7B4A-4C7B-8B14-27C8595F23DB}" type="presOf" srcId="{53FA1FD3-F1CC-4B37-8B8F-2CA7BB754200}" destId="{56CA953E-4726-457E-9C45-88F35F3403FC}" srcOrd="0" destOrd="0" presId="urn:microsoft.com/office/officeart/2005/8/layout/vList6"/>
    <dgm:cxn modelId="{D8EBC60B-9C65-43B9-A5F5-745B32EB8744}" srcId="{296D1154-1850-4ABB-9507-928A3613DA2D}" destId="{95183046-3258-41C4-AE26-FEEA2EF224E8}" srcOrd="0" destOrd="0" parTransId="{004BA3C3-5C7A-4019-ADBE-7DF0E30BED9C}" sibTransId="{39256657-D14F-4DF9-8A20-23BCFCD63353}"/>
    <dgm:cxn modelId="{5750F0BD-B454-4EFE-B6A3-EA842656FF22}" srcId="{6F541E84-7F94-46BF-9548-BFDE7357A95A}" destId="{6029A4EA-BB08-4333-A51A-B5AFB82B639B}" srcOrd="2" destOrd="0" parTransId="{687D372C-8ED2-492E-96FB-07FD2D1002F2}" sibTransId="{E5407C4F-071F-4469-BD54-97EB1B094D40}"/>
    <dgm:cxn modelId="{CB3B342F-650D-4AD4-A98F-ADB0C9A020C1}" type="presOf" srcId="{A8DBD67B-7484-4D18-A495-15BF8C9684F9}" destId="{A6786748-4313-44CC-8FDA-6BCC000B2377}" srcOrd="0" destOrd="1" presId="urn:microsoft.com/office/officeart/2005/8/layout/vList6"/>
    <dgm:cxn modelId="{2875FDBC-8029-4092-A177-C2D3B0D54902}" type="presOf" srcId="{30B4DB99-6880-4BE4-AC2B-7D8486ED6656}" destId="{A6786748-4313-44CC-8FDA-6BCC000B2377}" srcOrd="0" destOrd="3" presId="urn:microsoft.com/office/officeart/2005/8/layout/vList6"/>
    <dgm:cxn modelId="{222B4B70-7326-4FAA-816D-702DAE002179}" type="presOf" srcId="{AC1C4CD8-9B1C-4F0D-B968-94946D64F772}" destId="{6AD9C87F-70F2-40CA-A3B7-5D42F03BA191}" srcOrd="0" destOrd="0" presId="urn:microsoft.com/office/officeart/2005/8/layout/vList6"/>
    <dgm:cxn modelId="{5B4E9D40-92B8-4682-800E-A5AC40BF7223}" srcId="{D123018C-14FE-45C8-8B67-4745E95E6E52}" destId="{52443A08-3180-4A61-B48E-3DC12F6A3ED7}" srcOrd="0" destOrd="0" parTransId="{17FEBC8B-2C52-46B8-B7E0-5A8CA369EE18}" sibTransId="{C9C8BC69-B408-40E2-B8D5-450B9D466A08}"/>
    <dgm:cxn modelId="{EB86EC04-87C8-4307-88C7-6C5748AFF9F6}" type="presOf" srcId="{A50471D3-D2AD-46E5-8924-8E9ED31E127B}" destId="{702F1CA9-6A16-4513-989C-A135A45C6336}" srcOrd="0" destOrd="2" presId="urn:microsoft.com/office/officeart/2005/8/layout/vList6"/>
    <dgm:cxn modelId="{A5929AF2-872A-4EF7-84A8-3D823539226D}" srcId="{AC1C4CD8-9B1C-4F0D-B968-94946D64F772}" destId="{71464E1A-1786-4A34-92C8-0F050339AC50}" srcOrd="2" destOrd="0" parTransId="{3A377AA4-7568-41B7-A1A5-F5945D079C3C}" sibTransId="{F760526F-C78A-46CB-BEE6-3D9821E639D2}"/>
    <dgm:cxn modelId="{09EBA520-22C3-4C77-B30D-FECA66E6AC3B}" type="presOf" srcId="{95183046-3258-41C4-AE26-FEEA2EF224E8}" destId="{A6786748-4313-44CC-8FDA-6BCC000B2377}" srcOrd="0" destOrd="0" presId="urn:microsoft.com/office/officeart/2005/8/layout/vList6"/>
    <dgm:cxn modelId="{4997AD87-C357-48D5-83F4-19E150058115}" srcId="{6F541E84-7F94-46BF-9548-BFDE7357A95A}" destId="{2DEF57BF-D00A-4CC1-9E12-881290E39FCD}" srcOrd="0" destOrd="0" parTransId="{BDDBF2D8-DDE5-4CCA-BD0A-C3265F1889B0}" sibTransId="{02931149-D7CC-459C-A028-6A10B4CD00A4}"/>
    <dgm:cxn modelId="{84D53E16-CBCF-4088-B6C8-76E28116990F}" type="presOf" srcId="{9DE6C513-3B4B-423E-9980-96AF5832ED97}" destId="{E44361D3-4966-480C-A64C-B6AEA93F37C3}" srcOrd="0" destOrd="1" presId="urn:microsoft.com/office/officeart/2005/8/layout/vList6"/>
    <dgm:cxn modelId="{0C7C41E9-D907-4D13-B766-F40D86115ABA}" type="presOf" srcId="{52443A08-3180-4A61-B48E-3DC12F6A3ED7}" destId="{CC49F918-004C-4044-A0C0-0564AFDA9FEA}" srcOrd="0" destOrd="0" presId="urn:microsoft.com/office/officeart/2005/8/layout/vList6"/>
    <dgm:cxn modelId="{497D2AA9-CB91-4A13-8996-3D06009572A8}" type="presOf" srcId="{E566B1E2-CC81-490C-BD79-212067142C83}" destId="{CC49F918-004C-4044-A0C0-0564AFDA9FEA}" srcOrd="0" destOrd="1" presId="urn:microsoft.com/office/officeart/2005/8/layout/vList6"/>
    <dgm:cxn modelId="{51491844-4B98-4E3B-90AC-CDE85C99867C}" type="presOf" srcId="{2DEF57BF-D00A-4CC1-9E12-881290E39FCD}" destId="{E44361D3-4966-480C-A64C-B6AEA93F37C3}" srcOrd="0" destOrd="0" presId="urn:microsoft.com/office/officeart/2005/8/layout/vList6"/>
    <dgm:cxn modelId="{DD8DCA42-88C0-4A5C-838C-044163BE8E2F}" srcId="{622ECA49-BBAE-494B-B67A-51FBCE6F8961}" destId="{AC1C4CD8-9B1C-4F0D-B968-94946D64F772}" srcOrd="4" destOrd="0" parTransId="{543EA9D7-E9DA-4E36-BEBB-0835FEBE6961}" sibTransId="{611DA268-9407-404F-A71F-97F88FA8F4BE}"/>
    <dgm:cxn modelId="{9FFB02D9-7BD7-4813-A980-0E03E30AB511}" type="presOf" srcId="{622ECA49-BBAE-494B-B67A-51FBCE6F8961}" destId="{52DD0656-080C-4388-810F-DA950A4FF8F4}" srcOrd="0" destOrd="0" presId="urn:microsoft.com/office/officeart/2005/8/layout/vList6"/>
    <dgm:cxn modelId="{D5A1C8CB-F2EF-4358-8AE2-413405867A8D}" srcId="{53FA1FD3-F1CC-4B37-8B8F-2CA7BB754200}" destId="{08697427-657E-4235-87A3-927166422D77}" srcOrd="1" destOrd="0" parTransId="{21134613-D4DF-4A31-BF2F-37F9513CCCB6}" sibTransId="{20D473F4-D376-465D-8CA8-04F32F1A7AFD}"/>
    <dgm:cxn modelId="{6485AA6D-7CF4-4670-8701-E86637C586A9}" type="presOf" srcId="{36EEEEDA-6C56-4CED-BEFD-7BE4BCCD8880}" destId="{CC49F918-004C-4044-A0C0-0564AFDA9FEA}" srcOrd="0" destOrd="2" presId="urn:microsoft.com/office/officeart/2005/8/layout/vList6"/>
    <dgm:cxn modelId="{0CC1D774-F879-4E05-AE2C-90D803B28600}" srcId="{622ECA49-BBAE-494B-B67A-51FBCE6F8961}" destId="{D123018C-14FE-45C8-8B67-4745E95E6E52}" srcOrd="2" destOrd="0" parTransId="{9563AEB0-7840-474B-A3FA-BCB7043DE793}" sibTransId="{4DEACA91-FD97-4DDD-951E-2255DD550CAF}"/>
    <dgm:cxn modelId="{E800F8DD-7F89-4853-AC37-333D6BD44891}" srcId="{6F541E84-7F94-46BF-9548-BFDE7357A95A}" destId="{9DE6C513-3B4B-423E-9980-96AF5832ED97}" srcOrd="1" destOrd="0" parTransId="{1848144B-B595-4DC5-8DD1-5309154E4725}" sibTransId="{B799027A-33EE-4CDF-AF67-BFA8ABC2CFCA}"/>
    <dgm:cxn modelId="{83B15585-E55A-450D-82A2-376C8A859A2F}" type="presOf" srcId="{6029A4EA-BB08-4333-A51A-B5AFB82B639B}" destId="{E44361D3-4966-480C-A64C-B6AEA93F37C3}" srcOrd="0" destOrd="2" presId="urn:microsoft.com/office/officeart/2005/8/layout/vList6"/>
    <dgm:cxn modelId="{FF6505A0-840A-4604-996E-11F31F625166}" srcId="{296D1154-1850-4ABB-9507-928A3613DA2D}" destId="{30B4DB99-6880-4BE4-AC2B-7D8486ED6656}" srcOrd="3" destOrd="0" parTransId="{BE7486A5-08B3-4F4E-97B1-2C67D8A5B98C}" sibTransId="{8ED9F776-2B4E-4D69-B1A3-7B6B7C74C02A}"/>
    <dgm:cxn modelId="{D398F1DE-340D-46E4-B38D-2C7A0D05822F}" type="presOf" srcId="{D123018C-14FE-45C8-8B67-4745E95E6E52}" destId="{A3C44C39-3407-4761-ABBA-40008702B65E}" srcOrd="0" destOrd="0" presId="urn:microsoft.com/office/officeart/2005/8/layout/vList6"/>
    <dgm:cxn modelId="{4823663B-8E15-460B-B4FC-1A9349BAFAE1}" srcId="{AC1C4CD8-9B1C-4F0D-B968-94946D64F772}" destId="{346FD90F-FB75-421F-9DBB-B6109216A323}" srcOrd="1" destOrd="0" parTransId="{FB6B5337-660B-4953-B6F2-395B4793C82A}" sibTransId="{62B98D24-5D08-48C0-98D5-8CA1E6DFCA43}"/>
    <dgm:cxn modelId="{CBEA7AA9-3A24-43E1-985C-7262154D0801}" type="presOf" srcId="{4846441D-5687-490E-AF7B-5B4646B19DD5}" destId="{1AB99A24-4FD7-4F0C-9C4B-C2E44CB06F5A}" srcOrd="0" destOrd="0" presId="urn:microsoft.com/office/officeart/2005/8/layout/vList6"/>
    <dgm:cxn modelId="{FC3CAA35-33F7-4B1D-B2F8-28F96403B675}" type="presParOf" srcId="{52DD0656-080C-4388-810F-DA950A4FF8F4}" destId="{3788C1FF-89BF-4365-B0D5-7E52F93B3A24}" srcOrd="0" destOrd="0" presId="urn:microsoft.com/office/officeart/2005/8/layout/vList6"/>
    <dgm:cxn modelId="{3507EBDB-D2BA-4C19-9584-4DF6345B9AEE}" type="presParOf" srcId="{3788C1FF-89BF-4365-B0D5-7E52F93B3A24}" destId="{917D7218-4798-4475-9E01-41A65F1B1D4E}" srcOrd="0" destOrd="0" presId="urn:microsoft.com/office/officeart/2005/8/layout/vList6"/>
    <dgm:cxn modelId="{762AEF81-288C-4D11-892F-948EF1DD50CD}" type="presParOf" srcId="{3788C1FF-89BF-4365-B0D5-7E52F93B3A24}" destId="{E44361D3-4966-480C-A64C-B6AEA93F37C3}" srcOrd="1" destOrd="0" presId="urn:microsoft.com/office/officeart/2005/8/layout/vList6"/>
    <dgm:cxn modelId="{1AFA8AEA-BBDB-4327-AC69-AC63A647730D}" type="presParOf" srcId="{52DD0656-080C-4388-810F-DA950A4FF8F4}" destId="{978D2F36-A890-4C4F-8793-1C187D029702}" srcOrd="1" destOrd="0" presId="urn:microsoft.com/office/officeart/2005/8/layout/vList6"/>
    <dgm:cxn modelId="{A7F8E131-783F-40CB-AFE2-6574B2CC9D24}" type="presParOf" srcId="{52DD0656-080C-4388-810F-DA950A4FF8F4}" destId="{27E5B6B2-02D0-4E70-B4E3-973B40061552}" srcOrd="2" destOrd="0" presId="urn:microsoft.com/office/officeart/2005/8/layout/vList6"/>
    <dgm:cxn modelId="{055A324A-E5BD-48D8-9BFD-670EDDFF6CD8}" type="presParOf" srcId="{27E5B6B2-02D0-4E70-B4E3-973B40061552}" destId="{1B436B83-733B-4946-81E0-4B7B03971E37}" srcOrd="0" destOrd="0" presId="urn:microsoft.com/office/officeart/2005/8/layout/vList6"/>
    <dgm:cxn modelId="{41CC88A6-7B14-452E-8119-8D2696F202EB}" type="presParOf" srcId="{27E5B6B2-02D0-4E70-B4E3-973B40061552}" destId="{A6786748-4313-44CC-8FDA-6BCC000B2377}" srcOrd="1" destOrd="0" presId="urn:microsoft.com/office/officeart/2005/8/layout/vList6"/>
    <dgm:cxn modelId="{948894D3-699A-4AF4-95EE-548BEE09524F}" type="presParOf" srcId="{52DD0656-080C-4388-810F-DA950A4FF8F4}" destId="{21464F5F-E841-4A59-B4CE-37DBBBE86BCA}" srcOrd="3" destOrd="0" presId="urn:microsoft.com/office/officeart/2005/8/layout/vList6"/>
    <dgm:cxn modelId="{B7C6D35B-5ECF-417A-8127-1276DFF08D79}" type="presParOf" srcId="{52DD0656-080C-4388-810F-DA950A4FF8F4}" destId="{343DCCA9-269F-4D65-965F-14290A8E5D81}" srcOrd="4" destOrd="0" presId="urn:microsoft.com/office/officeart/2005/8/layout/vList6"/>
    <dgm:cxn modelId="{4FA904E3-2441-4EBB-9733-9A341AF63455}" type="presParOf" srcId="{343DCCA9-269F-4D65-965F-14290A8E5D81}" destId="{A3C44C39-3407-4761-ABBA-40008702B65E}" srcOrd="0" destOrd="0" presId="urn:microsoft.com/office/officeart/2005/8/layout/vList6"/>
    <dgm:cxn modelId="{EBF4A7A8-AC48-4783-805A-255FE9B17690}" type="presParOf" srcId="{343DCCA9-269F-4D65-965F-14290A8E5D81}" destId="{CC49F918-004C-4044-A0C0-0564AFDA9FEA}" srcOrd="1" destOrd="0" presId="urn:microsoft.com/office/officeart/2005/8/layout/vList6"/>
    <dgm:cxn modelId="{9882B29C-55C0-4E38-865C-1C6E00A19FE3}" type="presParOf" srcId="{52DD0656-080C-4388-810F-DA950A4FF8F4}" destId="{A51ED05B-2FE8-4642-8AFD-0647BA1BAC42}" srcOrd="5" destOrd="0" presId="urn:microsoft.com/office/officeart/2005/8/layout/vList6"/>
    <dgm:cxn modelId="{7E4A763B-B306-438F-83C2-7458C3B1DABE}" type="presParOf" srcId="{52DD0656-080C-4388-810F-DA950A4FF8F4}" destId="{5F451235-A775-41BB-8051-E04B88E39501}" srcOrd="6" destOrd="0" presId="urn:microsoft.com/office/officeart/2005/8/layout/vList6"/>
    <dgm:cxn modelId="{3325C017-CA34-48B1-A444-DF33C063DC59}" type="presParOf" srcId="{5F451235-A775-41BB-8051-E04B88E39501}" destId="{56CA953E-4726-457E-9C45-88F35F3403FC}" srcOrd="0" destOrd="0" presId="urn:microsoft.com/office/officeart/2005/8/layout/vList6"/>
    <dgm:cxn modelId="{62DBE7EB-C8A2-4624-B15B-70AD21B5ECDC}" type="presParOf" srcId="{5F451235-A775-41BB-8051-E04B88E39501}" destId="{702F1CA9-6A16-4513-989C-A135A45C6336}" srcOrd="1" destOrd="0" presId="urn:microsoft.com/office/officeart/2005/8/layout/vList6"/>
    <dgm:cxn modelId="{D777D2F1-A446-438F-B519-A7F8988479CB}" type="presParOf" srcId="{52DD0656-080C-4388-810F-DA950A4FF8F4}" destId="{50AD3B5E-96EC-4446-B26C-CCFFDB4BE726}" srcOrd="7" destOrd="0" presId="urn:microsoft.com/office/officeart/2005/8/layout/vList6"/>
    <dgm:cxn modelId="{4F8158BD-B55C-4B09-85E6-49B063146D95}" type="presParOf" srcId="{52DD0656-080C-4388-810F-DA950A4FF8F4}" destId="{8A24F422-AA12-4756-8CA4-191FA120CDD4}" srcOrd="8" destOrd="0" presId="urn:microsoft.com/office/officeart/2005/8/layout/vList6"/>
    <dgm:cxn modelId="{4B8A0B8B-98B0-4C43-9D74-0B1C254B0A3A}" type="presParOf" srcId="{8A24F422-AA12-4756-8CA4-191FA120CDD4}" destId="{6AD9C87F-70F2-40CA-A3B7-5D42F03BA191}" srcOrd="0" destOrd="0" presId="urn:microsoft.com/office/officeart/2005/8/layout/vList6"/>
    <dgm:cxn modelId="{1CEAAC3C-3C45-442B-94F8-BD712245B435}" type="presParOf" srcId="{8A24F422-AA12-4756-8CA4-191FA120CDD4}" destId="{1AB99A24-4FD7-4F0C-9C4B-C2E44CB06F5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5367FE-8915-4DD5-8113-D570049CD016}">
      <dsp:nvSpPr>
        <dsp:cNvPr id="0" name=""/>
        <dsp:cNvSpPr/>
      </dsp:nvSpPr>
      <dsp:spPr>
        <a:xfrm>
          <a:off x="753" y="0"/>
          <a:ext cx="1958950" cy="603461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kern="1200" dirty="0" smtClean="0"/>
            <a:t>Identify possible Host Employers </a:t>
          </a:r>
          <a:endParaRPr lang="en-AU" sz="2400" kern="1200" dirty="0"/>
        </a:p>
      </dsp:txBody>
      <dsp:txXfrm>
        <a:off x="753" y="0"/>
        <a:ext cx="1958950" cy="1810385"/>
      </dsp:txXfrm>
    </dsp:sp>
    <dsp:sp modelId="{A4B5CC04-D8CB-488C-992E-8C14FE3E89BB}">
      <dsp:nvSpPr>
        <dsp:cNvPr id="0" name=""/>
        <dsp:cNvSpPr/>
      </dsp:nvSpPr>
      <dsp:spPr>
        <a:xfrm>
          <a:off x="196648" y="1812153"/>
          <a:ext cx="1567160" cy="1819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VET Enrolment data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School Requests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Brainstorming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Local papers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Events / Site visits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Cold Calling</a:t>
          </a:r>
          <a:endParaRPr lang="en-AU" sz="1200" kern="1200" dirty="0"/>
        </a:p>
      </dsp:txBody>
      <dsp:txXfrm>
        <a:off x="242549" y="1858054"/>
        <a:ext cx="1475358" cy="1727717"/>
      </dsp:txXfrm>
    </dsp:sp>
    <dsp:sp modelId="{95B0FE6E-6217-49DF-9105-0AA0AE427767}">
      <dsp:nvSpPr>
        <dsp:cNvPr id="0" name=""/>
        <dsp:cNvSpPr/>
      </dsp:nvSpPr>
      <dsp:spPr>
        <a:xfrm>
          <a:off x="196648" y="3911598"/>
          <a:ext cx="1567160" cy="1819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1" kern="1200" dirty="0" smtClean="0">
              <a:solidFill>
                <a:srgbClr val="FFC000"/>
              </a:solidFill>
            </a:rPr>
            <a:t>Support Material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i="1" kern="1200" dirty="0" smtClean="0"/>
            <a:t>EMPLOYER EMAIL 1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i="1" kern="1200" dirty="0" smtClean="0"/>
            <a:t>INTRO PORTAL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i="1" kern="1200" dirty="0" smtClean="0"/>
            <a:t>WEBLINK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i="1" kern="1200" dirty="0" smtClean="0"/>
            <a:t>E-SIGNATURE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i="1" kern="1200" dirty="0" smtClean="0"/>
            <a:t>BMLLEN PAGE</a:t>
          </a:r>
          <a:endParaRPr lang="en-AU" sz="1200" i="1" kern="1200" dirty="0"/>
        </a:p>
      </dsp:txBody>
      <dsp:txXfrm>
        <a:off x="242549" y="3957499"/>
        <a:ext cx="1475358" cy="1727717"/>
      </dsp:txXfrm>
    </dsp:sp>
    <dsp:sp modelId="{66AA819D-6E8A-41E8-9D6D-5733F384B149}">
      <dsp:nvSpPr>
        <dsp:cNvPr id="0" name=""/>
        <dsp:cNvSpPr/>
      </dsp:nvSpPr>
      <dsp:spPr>
        <a:xfrm>
          <a:off x="2106624" y="0"/>
          <a:ext cx="1958950" cy="603461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kern="1200" dirty="0" smtClean="0"/>
            <a:t>Collect Host Employer details</a:t>
          </a:r>
          <a:endParaRPr lang="en-AU" sz="2400" kern="1200" dirty="0"/>
        </a:p>
      </dsp:txBody>
      <dsp:txXfrm>
        <a:off x="2106624" y="0"/>
        <a:ext cx="1958950" cy="1810385"/>
      </dsp:txXfrm>
    </dsp:sp>
    <dsp:sp modelId="{55E14F82-C458-4239-B733-3B211EF7554E}">
      <dsp:nvSpPr>
        <dsp:cNvPr id="0" name=""/>
        <dsp:cNvSpPr/>
      </dsp:nvSpPr>
      <dsp:spPr>
        <a:xfrm>
          <a:off x="2302519" y="1812153"/>
          <a:ext cx="1567160" cy="1819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Host employer considering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Gather </a:t>
          </a:r>
          <a:r>
            <a:rPr lang="en-AU" sz="1200" kern="1200" dirty="0" smtClean="0"/>
            <a:t>Employer details &amp; information about opportunities via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SITE VISIT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CALL / EMAIL </a:t>
          </a:r>
          <a:endParaRPr lang="en-AU" sz="1200" kern="1200" dirty="0"/>
        </a:p>
      </dsp:txBody>
      <dsp:txXfrm>
        <a:off x="2348420" y="1858054"/>
        <a:ext cx="1475358" cy="1727717"/>
      </dsp:txXfrm>
    </dsp:sp>
    <dsp:sp modelId="{A6B66933-C200-49C2-9BE8-DD850AB35991}">
      <dsp:nvSpPr>
        <dsp:cNvPr id="0" name=""/>
        <dsp:cNvSpPr/>
      </dsp:nvSpPr>
      <dsp:spPr>
        <a:xfrm>
          <a:off x="2302519" y="3911598"/>
          <a:ext cx="1567160" cy="1819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1" i="0" kern="1200" dirty="0" smtClean="0">
              <a:solidFill>
                <a:srgbClr val="FFC000"/>
              </a:solidFill>
            </a:rPr>
            <a:t>Support Material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0" kern="1200" dirty="0" smtClean="0"/>
            <a:t>EMPLOYER EMAIL 2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0" kern="1200" dirty="0" smtClean="0"/>
            <a:t>LLEN CHECKLIST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0" kern="1200" dirty="0" smtClean="0"/>
            <a:t>DETAILS FORM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0" kern="1200" dirty="0" smtClean="0"/>
            <a:t>VCE / VET SWL LIST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b="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b="0" kern="1200" dirty="0" smtClean="0"/>
        </a:p>
      </dsp:txBody>
      <dsp:txXfrm>
        <a:off x="2348420" y="3957499"/>
        <a:ext cx="1475358" cy="1727717"/>
      </dsp:txXfrm>
    </dsp:sp>
    <dsp:sp modelId="{B7A0D9F0-C27C-42B6-9C9E-E75FEA5939DD}">
      <dsp:nvSpPr>
        <dsp:cNvPr id="0" name=""/>
        <dsp:cNvSpPr/>
      </dsp:nvSpPr>
      <dsp:spPr>
        <a:xfrm>
          <a:off x="4212496" y="0"/>
          <a:ext cx="1958950" cy="603461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kern="1200" dirty="0" smtClean="0"/>
            <a:t>Create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kern="1200" dirty="0" smtClean="0"/>
            <a:t>Opportunities </a:t>
          </a:r>
          <a:endParaRPr lang="en-AU" sz="2400" kern="1200" dirty="0"/>
        </a:p>
      </dsp:txBody>
      <dsp:txXfrm>
        <a:off x="4212496" y="0"/>
        <a:ext cx="1958950" cy="1810385"/>
      </dsp:txXfrm>
    </dsp:sp>
    <dsp:sp modelId="{BB47FCA6-EF58-4CBF-A3E5-A6309A10F7A3}">
      <dsp:nvSpPr>
        <dsp:cNvPr id="0" name=""/>
        <dsp:cNvSpPr/>
      </dsp:nvSpPr>
      <dsp:spPr>
        <a:xfrm>
          <a:off x="4408391" y="1812153"/>
          <a:ext cx="1567160" cy="1819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LLEN </a:t>
          </a:r>
          <a:r>
            <a:rPr lang="en-AU" sz="1200" kern="1200" dirty="0" smtClean="0"/>
            <a:t>adds to </a:t>
          </a:r>
          <a:r>
            <a:rPr lang="en-AU" sz="1200" kern="1200" dirty="0" smtClean="0"/>
            <a:t>SPORT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Pending Agreement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Go Public</a:t>
          </a:r>
          <a:endParaRPr lang="en-A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LLEN alerts Schools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kern="1200" dirty="0" smtClean="0"/>
        </a:p>
      </dsp:txBody>
      <dsp:txXfrm>
        <a:off x="4454292" y="1858054"/>
        <a:ext cx="1475358" cy="1727717"/>
      </dsp:txXfrm>
    </dsp:sp>
    <dsp:sp modelId="{8DC14DA6-1001-4B60-959D-25FFE05A84B7}">
      <dsp:nvSpPr>
        <dsp:cNvPr id="0" name=""/>
        <dsp:cNvSpPr/>
      </dsp:nvSpPr>
      <dsp:spPr>
        <a:xfrm>
          <a:off x="4408391" y="3911598"/>
          <a:ext cx="1567160" cy="1819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1" kern="1200" dirty="0" smtClean="0">
              <a:solidFill>
                <a:srgbClr val="FFC000"/>
              </a:solidFill>
            </a:rPr>
            <a:t>Support Material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>
              <a:solidFill>
                <a:schemeClr val="bg1"/>
              </a:solidFill>
            </a:rPr>
            <a:t>SPORT  </a:t>
          </a:r>
          <a:r>
            <a:rPr lang="en-AU" sz="1200" kern="1200" dirty="0" smtClean="0">
              <a:solidFill>
                <a:schemeClr val="bg1"/>
              </a:solidFill>
            </a:rPr>
            <a:t>Training Folder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>
              <a:solidFill>
                <a:schemeClr val="bg1"/>
              </a:solidFill>
            </a:rPr>
            <a:t>AGREEMENT FORM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>
              <a:solidFill>
                <a:schemeClr val="bg1"/>
              </a:solidFill>
            </a:rPr>
            <a:t>PORTAL USER FORM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>
              <a:solidFill>
                <a:schemeClr val="bg1"/>
              </a:solidFill>
            </a:rPr>
            <a:t>GOOD CAREERS GUIDE</a:t>
          </a:r>
          <a:endParaRPr lang="en-AU" sz="1200" kern="1200" dirty="0" smtClean="0">
            <a:solidFill>
              <a:schemeClr val="bg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>
              <a:solidFill>
                <a:schemeClr val="bg1"/>
              </a:solidFill>
            </a:rPr>
            <a:t>Sample Email to School</a:t>
          </a:r>
          <a:endParaRPr lang="en-AU" sz="1200" kern="1200" dirty="0">
            <a:solidFill>
              <a:schemeClr val="bg1"/>
            </a:solidFill>
          </a:endParaRPr>
        </a:p>
      </dsp:txBody>
      <dsp:txXfrm>
        <a:off x="4454292" y="3957499"/>
        <a:ext cx="1475358" cy="17277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4361D3-4966-480C-A64C-B6AEA93F37C3}">
      <dsp:nvSpPr>
        <dsp:cNvPr id="0" name=""/>
        <dsp:cNvSpPr/>
      </dsp:nvSpPr>
      <dsp:spPr>
        <a:xfrm>
          <a:off x="1828799" y="657"/>
          <a:ext cx="2743200" cy="11193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VET programs /Enrolments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SWL /SBAT placements required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Schools needing assistance</a:t>
          </a:r>
          <a:endParaRPr lang="en-AU" sz="1400" kern="1200" dirty="0"/>
        </a:p>
      </dsp:txBody>
      <dsp:txXfrm>
        <a:off x="1828799" y="140577"/>
        <a:ext cx="2323441" cy="839518"/>
      </dsp:txXfrm>
    </dsp:sp>
    <dsp:sp modelId="{917D7218-4798-4475-9E01-41A65F1B1D4E}">
      <dsp:nvSpPr>
        <dsp:cNvPr id="0" name=""/>
        <dsp:cNvSpPr/>
      </dsp:nvSpPr>
      <dsp:spPr>
        <a:xfrm>
          <a:off x="0" y="2067"/>
          <a:ext cx="1828800" cy="1119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300" kern="1200" dirty="0" smtClean="0"/>
            <a:t>Baseline data  </a:t>
          </a:r>
          <a:endParaRPr lang="en-AU" sz="2300" kern="1200" dirty="0"/>
        </a:p>
      </dsp:txBody>
      <dsp:txXfrm>
        <a:off x="54643" y="56710"/>
        <a:ext cx="1719514" cy="1010072"/>
      </dsp:txXfrm>
    </dsp:sp>
    <dsp:sp modelId="{A6786748-4313-44CC-8FDA-6BCC000B2377}">
      <dsp:nvSpPr>
        <dsp:cNvPr id="0" name=""/>
        <dsp:cNvSpPr/>
      </dsp:nvSpPr>
      <dsp:spPr>
        <a:xfrm>
          <a:off x="1828799" y="1234033"/>
          <a:ext cx="2743200" cy="11193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School visits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Emails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Network meetings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 BM LLEN website</a:t>
          </a:r>
          <a:endParaRPr lang="en-AU" sz="1400" kern="1200" dirty="0"/>
        </a:p>
      </dsp:txBody>
      <dsp:txXfrm>
        <a:off x="1828799" y="1373953"/>
        <a:ext cx="2323441" cy="839518"/>
      </dsp:txXfrm>
    </dsp:sp>
    <dsp:sp modelId="{1B436B83-733B-4946-81E0-4B7B03971E37}">
      <dsp:nvSpPr>
        <dsp:cNvPr id="0" name=""/>
        <dsp:cNvSpPr/>
      </dsp:nvSpPr>
      <dsp:spPr>
        <a:xfrm>
          <a:off x="0" y="1241712"/>
          <a:ext cx="1828800" cy="1119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300" kern="1200" dirty="0" smtClean="0"/>
            <a:t>Marketing &amp; Information </a:t>
          </a:r>
          <a:endParaRPr lang="en-AU" sz="2300" kern="1200" dirty="0"/>
        </a:p>
      </dsp:txBody>
      <dsp:txXfrm>
        <a:off x="54643" y="1296355"/>
        <a:ext cx="1719514" cy="1010072"/>
      </dsp:txXfrm>
    </dsp:sp>
    <dsp:sp modelId="{CC49F918-004C-4044-A0C0-0564AFDA9FEA}">
      <dsp:nvSpPr>
        <dsp:cNvPr id="0" name=""/>
        <dsp:cNvSpPr/>
      </dsp:nvSpPr>
      <dsp:spPr>
        <a:xfrm>
          <a:off x="1828799" y="2408688"/>
          <a:ext cx="2743200" cy="11193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Industry preferences</a:t>
          </a:r>
          <a:endParaRPr lang="en-AU" sz="13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Regional Labour market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Regional Barriers</a:t>
          </a:r>
          <a:endParaRPr lang="en-AU" sz="1400" kern="1200" dirty="0"/>
        </a:p>
      </dsp:txBody>
      <dsp:txXfrm>
        <a:off x="1828799" y="2548608"/>
        <a:ext cx="2323441" cy="839518"/>
      </dsp:txXfrm>
    </dsp:sp>
    <dsp:sp modelId="{A3C44C39-3407-4761-ABBA-40008702B65E}">
      <dsp:nvSpPr>
        <dsp:cNvPr id="0" name=""/>
        <dsp:cNvSpPr/>
      </dsp:nvSpPr>
      <dsp:spPr>
        <a:xfrm>
          <a:off x="0" y="2464656"/>
          <a:ext cx="1828800" cy="1119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300" kern="1200" dirty="0" smtClean="0"/>
            <a:t>Industry </a:t>
          </a:r>
          <a:endParaRPr lang="en-AU" sz="2300" kern="1200" dirty="0"/>
        </a:p>
      </dsp:txBody>
      <dsp:txXfrm>
        <a:off x="54643" y="2519299"/>
        <a:ext cx="1719514" cy="1010072"/>
      </dsp:txXfrm>
    </dsp:sp>
    <dsp:sp modelId="{702F1CA9-6A16-4513-989C-A135A45C6336}">
      <dsp:nvSpPr>
        <dsp:cNvPr id="0" name=""/>
        <dsp:cNvSpPr/>
      </dsp:nvSpPr>
      <dsp:spPr>
        <a:xfrm>
          <a:off x="1828799" y="3695951"/>
          <a:ext cx="2743200" cy="11193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smtClean="0"/>
            <a:t>PD</a:t>
          </a:r>
          <a:endParaRPr lang="en-AU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smtClean="0"/>
            <a:t>Resources</a:t>
          </a:r>
          <a:endParaRPr lang="en-A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smtClean="0"/>
            <a:t>Support for students with additional </a:t>
          </a:r>
          <a:endParaRPr lang="en-AU" sz="1300" kern="1200" dirty="0"/>
        </a:p>
      </dsp:txBody>
      <dsp:txXfrm>
        <a:off x="1828799" y="3835871"/>
        <a:ext cx="2323441" cy="839518"/>
      </dsp:txXfrm>
    </dsp:sp>
    <dsp:sp modelId="{56CA953E-4726-457E-9C45-88F35F3403FC}">
      <dsp:nvSpPr>
        <dsp:cNvPr id="0" name=""/>
        <dsp:cNvSpPr/>
      </dsp:nvSpPr>
      <dsp:spPr>
        <a:xfrm>
          <a:off x="0" y="3695951"/>
          <a:ext cx="1828800" cy="1119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300" kern="1200" dirty="0" smtClean="0"/>
            <a:t>Work readiness</a:t>
          </a:r>
          <a:endParaRPr lang="en-AU" sz="2300" kern="1200" dirty="0"/>
        </a:p>
      </dsp:txBody>
      <dsp:txXfrm>
        <a:off x="54643" y="3750594"/>
        <a:ext cx="1719514" cy="1010072"/>
      </dsp:txXfrm>
    </dsp:sp>
    <dsp:sp modelId="{1AB99A24-4FD7-4F0C-9C4B-C2E44CB06F5A}">
      <dsp:nvSpPr>
        <dsp:cNvPr id="0" name=""/>
        <dsp:cNvSpPr/>
      </dsp:nvSpPr>
      <dsp:spPr>
        <a:xfrm>
          <a:off x="1828799" y="4927245"/>
          <a:ext cx="2743200" cy="11193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School / student evaluation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Network feedback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SWL alignment with VET</a:t>
          </a:r>
          <a:endParaRPr lang="en-AU" sz="1400" kern="1200" dirty="0"/>
        </a:p>
      </dsp:txBody>
      <dsp:txXfrm>
        <a:off x="1828799" y="5067165"/>
        <a:ext cx="2323441" cy="839518"/>
      </dsp:txXfrm>
    </dsp:sp>
    <dsp:sp modelId="{6AD9C87F-70F2-40CA-A3B7-5D42F03BA191}">
      <dsp:nvSpPr>
        <dsp:cNvPr id="0" name=""/>
        <dsp:cNvSpPr/>
      </dsp:nvSpPr>
      <dsp:spPr>
        <a:xfrm>
          <a:off x="0" y="4927245"/>
          <a:ext cx="1828800" cy="1119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300" kern="1200" dirty="0" smtClean="0"/>
            <a:t>Evaluation</a:t>
          </a:r>
          <a:endParaRPr lang="en-AU" sz="2300" kern="1200" dirty="0"/>
        </a:p>
      </dsp:txBody>
      <dsp:txXfrm>
        <a:off x="54643" y="4981888"/>
        <a:ext cx="1719514" cy="10100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4C99B-B954-485F-ADA2-F082B90DDD45}" type="datetimeFigureOut">
              <a:rPr lang="en-AU" smtClean="0"/>
              <a:t>24/05/2016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98B89-72CD-42C1-8365-BD2DD4927E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5325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98B89-72CD-42C1-8365-BD2DD4927E3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239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975DE-143D-47D0-8CB1-EBA88F8222C4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7717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7F74-7AD8-4646-914B-8F37E20E1631}" type="datetime1">
              <a:rPr lang="en-AU" smtClean="0"/>
              <a:t>24/05/2016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Created by M.COX_BMLLEN_21.3.16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6259-1A5B-47AA-9C6D-378CCDF100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71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B70B0-5322-40FC-B24D-0741746F4A13}" type="datetime1">
              <a:rPr lang="en-AU" smtClean="0"/>
              <a:t>24/05/2016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Created by M.COX_BMLLEN_21.3.16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6259-1A5B-47AA-9C6D-378CCDF100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902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A1FE-A494-4083-850C-F541645D06DB}" type="datetime1">
              <a:rPr lang="en-AU" smtClean="0"/>
              <a:t>24/05/2016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Created by M.COX_BMLLEN_21.3.16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6259-1A5B-47AA-9C6D-378CCDF100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681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6164-B6CA-4711-9C23-49A709AC1EFE}" type="datetime1">
              <a:rPr lang="en-AU" smtClean="0"/>
              <a:t>24/05/2016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Created by M.COX_BMLLEN_21.3.16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6259-1A5B-47AA-9C6D-378CCDF100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516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6AA3-780E-4ACB-9D5A-AF0DBBC0D740}" type="datetime1">
              <a:rPr lang="en-AU" smtClean="0"/>
              <a:t>24/05/2016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Created by M.COX_BMLLEN_21.3.16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6259-1A5B-47AA-9C6D-378CCDF100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6209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998C-C614-4360-82A3-0D797BAD2B4A}" type="datetime1">
              <a:rPr lang="en-AU" smtClean="0"/>
              <a:t>24/05/2016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Created by M.COX_BMLLEN_21.3.16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6259-1A5B-47AA-9C6D-378CCDF100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338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D603-11DD-4FD0-A61C-E49CC2B25BF5}" type="datetime1">
              <a:rPr lang="en-AU" smtClean="0"/>
              <a:t>24/05/2016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Created by M.COX_BMLLEN_21.3.16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6259-1A5B-47AA-9C6D-378CCDF100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761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C8B3-8667-4F3C-BCE2-B281CD25A791}" type="datetime1">
              <a:rPr lang="en-AU" smtClean="0"/>
              <a:t>24/05/2016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Created by M.COX_BMLLEN_21.3.16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6259-1A5B-47AA-9C6D-378CCDF100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087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BCD2-619B-4E1B-AD42-991617036DEB}" type="datetime1">
              <a:rPr lang="en-AU" smtClean="0"/>
              <a:t>24/05/2016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Created by M.COX_BMLLEN_21.3.16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6259-1A5B-47AA-9C6D-378CCDF100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424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2D97-14C3-4C17-B072-CB318CA048C1}" type="datetime1">
              <a:rPr lang="en-AU" smtClean="0"/>
              <a:t>24/05/2016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Created by M.COX_BMLLEN_21.3.16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6259-1A5B-47AA-9C6D-378CCDF100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203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958A-0722-49A8-9896-1655D4FA6980}" type="datetime1">
              <a:rPr lang="en-AU" smtClean="0"/>
              <a:t>24/05/2016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Created by M.COX_BMLLEN_21.3.16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6259-1A5B-47AA-9C6D-378CCDF100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471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A1AC6-C757-42A4-B611-C658E40B662D}" type="datetime1">
              <a:rPr lang="en-AU" smtClean="0"/>
              <a:t>24/05/2016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smtClean="0"/>
              <a:t>Created by M.COX_BMLLEN_21.3.16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26259-1A5B-47AA-9C6D-378CCDF100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338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0688" y="1907704"/>
            <a:ext cx="5829300" cy="2392081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A guide to </a:t>
            </a:r>
            <a:r>
              <a:rPr lang="en-AU" dirty="0" smtClean="0"/>
              <a:t>implementing SWL program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sz="3600" dirty="0" smtClean="0"/>
              <a:t>M. COX</a:t>
            </a:r>
            <a:r>
              <a:rPr lang="en-AU" sz="3600" dirty="0" smtClean="0"/>
              <a:t> </a:t>
            </a:r>
            <a:endParaRPr lang="en-AU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835" y="6156176"/>
            <a:ext cx="3712029" cy="480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309" y="4304774"/>
            <a:ext cx="1260811" cy="131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73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Managing </a:t>
            </a:r>
            <a:r>
              <a:rPr lang="en-AU" dirty="0" smtClean="0"/>
              <a:t>Opportunities</a:t>
            </a:r>
            <a:br>
              <a:rPr lang="en-AU" dirty="0" smtClean="0"/>
            </a:br>
            <a:r>
              <a:rPr lang="en-AU" dirty="0" smtClean="0"/>
              <a:t>3 FILE PROCESS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718659"/>
              </p:ext>
            </p:extLst>
          </p:nvPr>
        </p:nvGraphicFramePr>
        <p:xfrm>
          <a:off x="342900" y="2133601"/>
          <a:ext cx="6172200" cy="6034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Updated M.COX_BMLLEN_24.5.6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8336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158455"/>
              </p:ext>
            </p:extLst>
          </p:nvPr>
        </p:nvGraphicFramePr>
        <p:xfrm>
          <a:off x="764704" y="467544"/>
          <a:ext cx="5616624" cy="8380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440160"/>
                <a:gridCol w="1296144"/>
                <a:gridCol w="1584176"/>
              </a:tblGrid>
              <a:tr h="379883">
                <a:tc>
                  <a:txBody>
                    <a:bodyPr/>
                    <a:lstStyle/>
                    <a:p>
                      <a:r>
                        <a:rPr lang="en-AU" sz="2400" dirty="0" smtClean="0"/>
                        <a:t>Stage</a:t>
                      </a:r>
                      <a:endParaRPr lang="en-A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AU" sz="2400" dirty="0" smtClean="0"/>
                        <a:t>Type of contact</a:t>
                      </a:r>
                      <a:endParaRPr lang="en-A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AU" sz="2400" dirty="0" smtClean="0"/>
                        <a:t>Result</a:t>
                      </a:r>
                      <a:endParaRPr lang="en-A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AU" sz="2400" dirty="0" smtClean="0"/>
                        <a:t>Action</a:t>
                      </a:r>
                      <a:endParaRPr lang="en-AU" sz="2400" dirty="0"/>
                    </a:p>
                  </a:txBody>
                  <a:tcPr marL="68580" marR="68580" marT="60960" marB="60960"/>
                </a:tc>
              </a:tr>
              <a:tr h="868305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Scouting </a:t>
                      </a:r>
                      <a:endParaRPr lang="en-AU" sz="14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Contact</a:t>
                      </a:r>
                      <a:r>
                        <a:rPr lang="en-AU" sz="1400" baseline="0" dirty="0" smtClean="0"/>
                        <a:t> </a:t>
                      </a:r>
                      <a:r>
                        <a:rPr lang="en-AU" sz="1400" baseline="0" dirty="0" smtClean="0"/>
                        <a:t>Employer</a:t>
                      </a:r>
                    </a:p>
                    <a:p>
                      <a:r>
                        <a:rPr lang="en-AU" sz="1400" baseline="0" dirty="0" smtClean="0"/>
                        <a:t>Drop in</a:t>
                      </a:r>
                    </a:p>
                    <a:p>
                      <a:r>
                        <a:rPr lang="en-AU" sz="1400" baseline="0" dirty="0" smtClean="0"/>
                        <a:t>Cold call</a:t>
                      </a:r>
                      <a:endParaRPr lang="en-AU" sz="14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Not Interested </a:t>
                      </a:r>
                      <a:endParaRPr lang="en-AU" sz="14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Ask: Call</a:t>
                      </a:r>
                      <a:r>
                        <a:rPr lang="en-AU" sz="1400" baseline="0" dirty="0" smtClean="0"/>
                        <a:t> back later in the year. Know anyone who might?</a:t>
                      </a:r>
                      <a:endParaRPr lang="en-AU" sz="14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9883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“</a:t>
                      </a:r>
                      <a:endParaRPr lang="en-AU" sz="14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“</a:t>
                      </a:r>
                      <a:endParaRPr lang="en-AU" sz="14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Yes,</a:t>
                      </a:r>
                      <a:r>
                        <a:rPr lang="en-AU" sz="1400" baseline="0" dirty="0" smtClean="0"/>
                        <a:t> Send info </a:t>
                      </a:r>
                      <a:endParaRPr lang="en-AU" sz="14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Follow up email</a:t>
                      </a:r>
                      <a:r>
                        <a:rPr lang="en-AU" sz="1400" baseline="0" dirty="0" smtClean="0"/>
                        <a:t> </a:t>
                      </a:r>
                      <a:endParaRPr lang="en-AU" sz="14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68305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Provide more</a:t>
                      </a:r>
                      <a:r>
                        <a:rPr lang="en-AU" sz="1400" baseline="0" dirty="0" smtClean="0"/>
                        <a:t> information (Management)</a:t>
                      </a:r>
                      <a:endParaRPr lang="en-AU" sz="14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Email</a:t>
                      </a:r>
                    </a:p>
                    <a:p>
                      <a:r>
                        <a:rPr lang="en-AU" sz="1400" dirty="0" smtClean="0"/>
                        <a:t>Intro</a:t>
                      </a:r>
                      <a:r>
                        <a:rPr lang="en-AU" sz="1400" baseline="0" dirty="0" smtClean="0"/>
                        <a:t> and attachments </a:t>
                      </a:r>
                      <a:endParaRPr lang="en-AU" sz="14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No</a:t>
                      </a:r>
                      <a:endParaRPr lang="en-AU" sz="14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Thanks. Call</a:t>
                      </a:r>
                      <a:r>
                        <a:rPr lang="en-AU" sz="1400" baseline="0" dirty="0" smtClean="0"/>
                        <a:t> back later in the year?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aseline="0" dirty="0" smtClean="0"/>
                        <a:t>Any </a:t>
                      </a:r>
                      <a:r>
                        <a:rPr lang="en-AU" sz="1400" baseline="0" dirty="0" smtClean="0"/>
                        <a:t>ideas who else I can contact?</a:t>
                      </a:r>
                      <a:endParaRPr lang="en-AU" sz="1400" dirty="0" smtClean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98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“</a:t>
                      </a:r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“</a:t>
                      </a:r>
                      <a:endParaRPr lang="en-AU" sz="14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Yes</a:t>
                      </a:r>
                      <a:endParaRPr lang="en-AU" sz="14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Visit / </a:t>
                      </a:r>
                      <a:r>
                        <a:rPr lang="en-AU" sz="1400" dirty="0" smtClean="0"/>
                        <a:t>Call to get info</a:t>
                      </a:r>
                      <a:endParaRPr lang="en-AU" sz="14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356726">
                <a:tc>
                  <a:txBody>
                    <a:bodyPr/>
                    <a:lstStyle/>
                    <a:p>
                      <a:r>
                        <a:rPr lang="en-AU" sz="1300" dirty="0" smtClean="0"/>
                        <a:t>Gather</a:t>
                      </a:r>
                      <a:r>
                        <a:rPr lang="en-AU" sz="1300" baseline="0" dirty="0" smtClean="0"/>
                        <a:t> Host details &amp; information about Opportunities</a:t>
                      </a:r>
                      <a:endParaRPr lang="en-AU" sz="1300" dirty="0"/>
                    </a:p>
                  </a:txBody>
                  <a:tcPr marL="68580" marR="68580" marT="60960" marB="609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Visit </a:t>
                      </a:r>
                      <a:endParaRPr lang="en-AU" sz="1400" dirty="0"/>
                    </a:p>
                  </a:txBody>
                  <a:tcPr marL="68580" marR="68580" marT="60960" marB="609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Discuss</a:t>
                      </a:r>
                      <a:r>
                        <a:rPr lang="en-AU" sz="1400" baseline="0" dirty="0" smtClean="0"/>
                        <a:t> </a:t>
                      </a:r>
                      <a:r>
                        <a:rPr lang="en-AU" sz="1400" baseline="0" dirty="0" smtClean="0"/>
                        <a:t>business &amp; previous experience. Collect details. Sign Agreement</a:t>
                      </a:r>
                      <a:endParaRPr lang="en-AU" sz="1400" dirty="0"/>
                    </a:p>
                  </a:txBody>
                  <a:tcPr marL="68580" marR="68580" marT="60960" marB="609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Use tablet or</a:t>
                      </a:r>
                      <a:r>
                        <a:rPr lang="en-AU" sz="1400" baseline="0" dirty="0" smtClean="0"/>
                        <a:t> paper copies – </a:t>
                      </a:r>
                      <a:r>
                        <a:rPr lang="en-AU" sz="1400" baseline="0" dirty="0" smtClean="0"/>
                        <a:t>Email WORD doc with details </a:t>
                      </a:r>
                      <a:r>
                        <a:rPr lang="en-AU" sz="1400" i="1" baseline="0" dirty="0" smtClean="0"/>
                        <a:t>(HEA form to sign if needed)</a:t>
                      </a:r>
                      <a:endParaRPr lang="en-AU" sz="1400" i="1" dirty="0"/>
                    </a:p>
                  </a:txBody>
                  <a:tcPr marL="68580" marR="68580" marT="60960" marB="609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93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“</a:t>
                      </a:r>
                    </a:p>
                    <a:p>
                      <a:pPr algn="ctr"/>
                      <a:endParaRPr lang="en-AU" sz="1400" dirty="0"/>
                    </a:p>
                  </a:txBody>
                  <a:tcPr marL="68580" marR="68580" marT="60960" marB="609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Phone </a:t>
                      </a:r>
                      <a:endParaRPr lang="en-AU" sz="1400" dirty="0"/>
                    </a:p>
                  </a:txBody>
                  <a:tcPr marL="68580" marR="68580" marT="60960" marB="609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Discuss</a:t>
                      </a:r>
                      <a:r>
                        <a:rPr lang="en-AU" sz="1400" baseline="0" dirty="0" smtClean="0"/>
                        <a:t> business &amp; previous experience. Collect details. Sign Agreement</a:t>
                      </a:r>
                      <a:endParaRPr lang="en-AU" sz="1400" dirty="0" smtClean="0"/>
                    </a:p>
                  </a:txBody>
                  <a:tcPr marL="68580" marR="68580" marT="60960" marB="609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Type</a:t>
                      </a:r>
                      <a:r>
                        <a:rPr lang="en-AU" sz="1400" baseline="0" dirty="0" smtClean="0"/>
                        <a:t> up </a:t>
                      </a:r>
                      <a:r>
                        <a:rPr lang="en-AU" sz="1400" baseline="0" dirty="0" smtClean="0"/>
                        <a:t>HPA </a:t>
                      </a:r>
                      <a:r>
                        <a:rPr lang="en-AU" sz="1400" baseline="0" dirty="0" smtClean="0"/>
                        <a:t>and </a:t>
                      </a:r>
                      <a:r>
                        <a:rPr lang="en-AU" sz="1400" baseline="0" dirty="0" smtClean="0"/>
                        <a:t>details - email </a:t>
                      </a:r>
                      <a:r>
                        <a:rPr lang="en-AU" sz="1400" baseline="0" dirty="0" smtClean="0"/>
                        <a:t>for </a:t>
                      </a:r>
                      <a:r>
                        <a:rPr lang="en-AU" sz="1400" baseline="0" dirty="0" smtClean="0"/>
                        <a:t>confirmation.</a:t>
                      </a:r>
                      <a:endParaRPr lang="en-AU" sz="1400" dirty="0"/>
                    </a:p>
                  </a:txBody>
                  <a:tcPr marL="68580" marR="68580" marT="60960" marB="609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0091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Confirm participation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Email copy</a:t>
                      </a:r>
                      <a:r>
                        <a:rPr lang="en-AU" sz="1200" baseline="0" dirty="0" smtClean="0"/>
                        <a:t> of details to </a:t>
                      </a:r>
                      <a:r>
                        <a:rPr lang="en-AU" sz="1200" dirty="0" smtClean="0"/>
                        <a:t>Host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Host details confirmed by E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Create Opportunity</a:t>
                      </a:r>
                      <a:r>
                        <a:rPr lang="en-AU" sz="1200" baseline="0" dirty="0" smtClean="0"/>
                        <a:t> as reviewed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0091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Create Opportunities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Host to </a:t>
                      </a:r>
                      <a:r>
                        <a:rPr lang="en-AU" sz="1200" dirty="0" smtClean="0"/>
                        <a:t>view</a:t>
                      </a:r>
                      <a:r>
                        <a:rPr lang="en-AU" sz="1200" baseline="0" dirty="0" smtClean="0"/>
                        <a:t> on web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Opportunities confirmed by E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LLEN asked to make changes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0091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Save 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Attach HPA to portal</a:t>
                      </a:r>
                      <a:r>
                        <a:rPr lang="en-AU" sz="1200" baseline="0" dirty="0" smtClean="0"/>
                        <a:t> details.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0091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Schools notified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Email /SPORT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Placements made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LLEN monitor</a:t>
                      </a:r>
                      <a:r>
                        <a:rPr lang="en-AU" sz="1200" baseline="0" dirty="0" smtClean="0"/>
                        <a:t> placements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Created by M.COX_BMLLEN_21.3.16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281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976737"/>
              </p:ext>
            </p:extLst>
          </p:nvPr>
        </p:nvGraphicFramePr>
        <p:xfrm>
          <a:off x="764704" y="467544"/>
          <a:ext cx="5616624" cy="7733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440160"/>
                <a:gridCol w="1296144"/>
                <a:gridCol w="1584176"/>
              </a:tblGrid>
              <a:tr h="379883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Stage</a:t>
                      </a:r>
                      <a:endParaRPr lang="en-AU" sz="20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Type of contact</a:t>
                      </a:r>
                      <a:endParaRPr lang="en-AU" sz="20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Document</a:t>
                      </a:r>
                      <a:endParaRPr lang="en-AU" sz="20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Files</a:t>
                      </a:r>
                      <a:endParaRPr lang="en-AU" sz="2000" dirty="0"/>
                    </a:p>
                  </a:txBody>
                  <a:tcPr marL="68580" marR="68580" marT="60960" marB="60960"/>
                </a:tc>
              </a:tr>
              <a:tr h="868305">
                <a:tc rowSpan="2">
                  <a:txBody>
                    <a:bodyPr/>
                    <a:lstStyle/>
                    <a:p>
                      <a:r>
                        <a:rPr lang="en-AU" sz="1200" dirty="0" smtClean="0"/>
                        <a:t>Scouting 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200" baseline="0" dirty="0" smtClean="0"/>
                        <a:t>Drop in</a:t>
                      </a:r>
                    </a:p>
                    <a:p>
                      <a:r>
                        <a:rPr lang="en-AU" sz="1200" baseline="0" dirty="0" smtClean="0"/>
                        <a:t>Cold call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Business Card</a:t>
                      </a:r>
                    </a:p>
                    <a:p>
                      <a:r>
                        <a:rPr lang="en-AU" sz="1200" baseline="0" dirty="0" smtClean="0"/>
                        <a:t>Potential leads</a:t>
                      </a:r>
                    </a:p>
                    <a:p>
                      <a:r>
                        <a:rPr lang="en-AU" sz="1200" baseline="0" dirty="0" smtClean="0"/>
                        <a:t>Note pad</a:t>
                      </a:r>
                    </a:p>
                    <a:p>
                      <a:r>
                        <a:rPr lang="en-AU" sz="1200" baseline="0" dirty="0" smtClean="0"/>
                        <a:t>Intro Flier 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File: Enquires</a:t>
                      </a:r>
                      <a:endParaRPr lang="en-AU" sz="1200" b="1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9883">
                <a:tc vMerge="1">
                  <a:txBody>
                    <a:bodyPr/>
                    <a:lstStyle/>
                    <a:p>
                      <a:pPr algn="ctr"/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Contact tracker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P drive</a:t>
                      </a:r>
                    </a:p>
                    <a:p>
                      <a:r>
                        <a:rPr lang="en-AU" sz="1200" dirty="0" smtClean="0"/>
                        <a:t>Maria</a:t>
                      </a:r>
                      <a:r>
                        <a:rPr lang="en-AU" sz="1200" baseline="0" dirty="0" smtClean="0"/>
                        <a:t> / Dianne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68305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Follow Up Information 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Email 1 template</a:t>
                      </a:r>
                    </a:p>
                    <a:p>
                      <a:r>
                        <a:rPr lang="en-AU" sz="1200" dirty="0" smtClean="0"/>
                        <a:t>Visit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What is SWL?</a:t>
                      </a:r>
                    </a:p>
                    <a:p>
                      <a:r>
                        <a:rPr lang="en-AU" sz="1200" dirty="0" smtClean="0"/>
                        <a:t>Intro</a:t>
                      </a:r>
                      <a:r>
                        <a:rPr lang="en-AU" sz="1200" baseline="0" dirty="0" smtClean="0"/>
                        <a:t> document</a:t>
                      </a:r>
                    </a:p>
                    <a:p>
                      <a:r>
                        <a:rPr lang="en-AU" sz="1200" baseline="0" dirty="0" smtClean="0"/>
                        <a:t>What is WEX </a:t>
                      </a:r>
                      <a:r>
                        <a:rPr lang="en-AU" sz="1200" baseline="0" dirty="0" err="1" smtClean="0"/>
                        <a:t>etc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/>
                        <a:t>P drive:</a:t>
                      </a:r>
                      <a:r>
                        <a:rPr lang="en-AU" sz="1200" b="1" baseline="0" dirty="0" smtClean="0"/>
                        <a:t>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aseline="0" dirty="0" smtClean="0"/>
                        <a:t>Employer pack</a:t>
                      </a:r>
                      <a:endParaRPr lang="en-AU" sz="1200" dirty="0" smtClean="0"/>
                    </a:p>
                  </a:txBody>
                  <a:tcPr marL="68580" marR="68580" marT="60960" marB="609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98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/>
                        <a:t>Confirm Interest </a:t>
                      </a:r>
                      <a:endParaRPr lang="en-AU" sz="1200" dirty="0" smtClean="0"/>
                    </a:p>
                  </a:txBody>
                  <a:tcPr marL="68580" marR="68580" marT="60960" marB="609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200" dirty="0" smtClean="0"/>
                        <a:t>Follow</a:t>
                      </a:r>
                      <a:r>
                        <a:rPr lang="en-AU" sz="1200" baseline="0" dirty="0" smtClean="0"/>
                        <a:t> up call</a:t>
                      </a:r>
                    </a:p>
                    <a:p>
                      <a:pPr algn="l"/>
                      <a:r>
                        <a:rPr lang="en-AU" sz="1200" baseline="0" dirty="0" smtClean="0"/>
                        <a:t>Email 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aseline="0" dirty="0" smtClean="0"/>
                        <a:t> Set up HE letter file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P drive: 3</a:t>
                      </a:r>
                    </a:p>
                    <a:p>
                      <a:r>
                        <a:rPr lang="en-AU" sz="1200" dirty="0" smtClean="0"/>
                        <a:t>Host details</a:t>
                      </a:r>
                    </a:p>
                    <a:p>
                      <a:r>
                        <a:rPr lang="en-AU" sz="1200" b="1" dirty="0" smtClean="0"/>
                        <a:t>File: Host Details</a:t>
                      </a:r>
                      <a:endParaRPr lang="en-AU" sz="1200" b="1" dirty="0"/>
                    </a:p>
                  </a:txBody>
                  <a:tcPr marL="68580" marR="68580" marT="60960" marB="609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56726">
                <a:tc rowSpan="2">
                  <a:txBody>
                    <a:bodyPr/>
                    <a:lstStyle/>
                    <a:p>
                      <a:endParaRPr lang="en-AU" sz="1200" dirty="0" smtClean="0"/>
                    </a:p>
                    <a:p>
                      <a:r>
                        <a:rPr lang="en-AU" sz="1200" baseline="0" dirty="0" smtClean="0"/>
                        <a:t>Confirm HE details 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Visit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Employer Pack with HE</a:t>
                      </a:r>
                      <a:r>
                        <a:rPr lang="en-AU" sz="1200" baseline="0" dirty="0" smtClean="0"/>
                        <a:t> details form</a:t>
                      </a:r>
                    </a:p>
                    <a:p>
                      <a:endParaRPr lang="en-AU" sz="1200" baseline="0" dirty="0" smtClean="0"/>
                    </a:p>
                    <a:p>
                      <a:r>
                        <a:rPr lang="en-AU" sz="1200" baseline="0" dirty="0" smtClean="0"/>
                        <a:t>HEPA</a:t>
                      </a:r>
                    </a:p>
                    <a:p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/>
                        <a:t>File: Host Details</a:t>
                      </a:r>
                    </a:p>
                    <a:p>
                      <a:endParaRPr lang="en-AU" sz="1200" i="1" dirty="0" smtClean="0"/>
                    </a:p>
                    <a:p>
                      <a:r>
                        <a:rPr lang="en-AU" sz="1200" b="1" i="0" baseline="0" dirty="0" err="1" smtClean="0"/>
                        <a:t>HO:Blue</a:t>
                      </a:r>
                      <a:r>
                        <a:rPr lang="en-AU" sz="1200" i="1" baseline="0" dirty="0" smtClean="0"/>
                        <a:t> </a:t>
                      </a:r>
                      <a:endParaRPr lang="en-AU" sz="1200" i="1" dirty="0"/>
                    </a:p>
                    <a:p>
                      <a:r>
                        <a:rPr lang="en-AU" sz="1200" dirty="0" smtClean="0"/>
                        <a:t>Type</a:t>
                      </a:r>
                      <a:r>
                        <a:rPr lang="en-AU" sz="1200" baseline="0" dirty="0" smtClean="0"/>
                        <a:t> up </a:t>
                      </a:r>
                      <a:r>
                        <a:rPr lang="en-AU" sz="1200" baseline="0" dirty="0" smtClean="0"/>
                        <a:t>HPA </a:t>
                      </a:r>
                      <a:r>
                        <a:rPr lang="en-AU" sz="1200" baseline="0" dirty="0" smtClean="0"/>
                        <a:t>and </a:t>
                      </a:r>
                      <a:r>
                        <a:rPr lang="en-AU" sz="1200" baseline="0" dirty="0" smtClean="0"/>
                        <a:t>OPP details - email </a:t>
                      </a:r>
                      <a:r>
                        <a:rPr lang="en-AU" sz="1200" baseline="0" dirty="0" smtClean="0"/>
                        <a:t>for </a:t>
                      </a:r>
                      <a:r>
                        <a:rPr lang="en-AU" sz="1200" baseline="0" dirty="0" smtClean="0"/>
                        <a:t>confirmation.</a:t>
                      </a:r>
                    </a:p>
                    <a:p>
                      <a:endParaRPr lang="en-AU" sz="1200" baseline="0" dirty="0" smtClean="0"/>
                    </a:p>
                    <a:p>
                      <a:r>
                        <a:rPr lang="en-AU" sz="1200" b="1" baseline="0" dirty="0" smtClean="0"/>
                        <a:t>P drive: 3</a:t>
                      </a:r>
                    </a:p>
                    <a:p>
                      <a:r>
                        <a:rPr lang="en-AU" sz="1200" baseline="0" dirty="0" smtClean="0"/>
                        <a:t> Host Details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6751">
                <a:tc vMerge="1">
                  <a:txBody>
                    <a:bodyPr/>
                    <a:lstStyle/>
                    <a:p>
                      <a:pPr algn="ctr"/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Phone 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dirty="0" smtClean="0"/>
                    </a:p>
                  </a:txBody>
                  <a:tcPr marL="68580" marR="68580" marT="60960" marB="609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68580" marR="68580" marT="60960" marB="609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0091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Confirm participation</a:t>
                      </a:r>
                    </a:p>
                    <a:p>
                      <a:r>
                        <a:rPr lang="en-AU" sz="1200" dirty="0" smtClean="0"/>
                        <a:t>Attach HEPA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Email copy</a:t>
                      </a:r>
                      <a:r>
                        <a:rPr lang="en-AU" sz="1200" baseline="0" dirty="0" smtClean="0"/>
                        <a:t> of details to </a:t>
                      </a:r>
                      <a:r>
                        <a:rPr lang="en-AU" sz="1200" dirty="0" smtClean="0"/>
                        <a:t>Host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HEPA</a:t>
                      </a:r>
                      <a:r>
                        <a:rPr lang="en-AU" sz="1200" baseline="0" dirty="0" smtClean="0"/>
                        <a:t> 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File:</a:t>
                      </a:r>
                      <a:r>
                        <a:rPr lang="en-AU" sz="1200" b="1" baseline="0" dirty="0" smtClean="0"/>
                        <a:t> Opportunities </a:t>
                      </a:r>
                    </a:p>
                    <a:p>
                      <a:r>
                        <a:rPr lang="en-AU" sz="1200" b="1" baseline="0" dirty="0" smtClean="0"/>
                        <a:t>P drive: 4</a:t>
                      </a:r>
                    </a:p>
                    <a:p>
                      <a:r>
                        <a:rPr lang="en-AU" sz="1200" b="0" baseline="0" dirty="0" smtClean="0"/>
                        <a:t>Host details </a:t>
                      </a:r>
                    </a:p>
                    <a:p>
                      <a:r>
                        <a:rPr lang="en-AU" sz="1200" b="0" baseline="0" dirty="0" smtClean="0"/>
                        <a:t>Signed agreements</a:t>
                      </a:r>
                      <a:endParaRPr lang="en-AU" sz="1200" b="0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0091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Create Opportunities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Host to </a:t>
                      </a:r>
                      <a:r>
                        <a:rPr lang="en-AU" sz="1200" dirty="0" smtClean="0"/>
                        <a:t>view</a:t>
                      </a:r>
                      <a:r>
                        <a:rPr lang="en-AU" sz="1200" baseline="0" dirty="0" smtClean="0"/>
                        <a:t> on web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File: Opportunities</a:t>
                      </a:r>
                      <a:r>
                        <a:rPr lang="en-AU" sz="1200" b="1" baseline="0" dirty="0" smtClean="0"/>
                        <a:t> </a:t>
                      </a:r>
                      <a:endParaRPr lang="en-AU" sz="1200" b="1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0091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Open </a:t>
                      </a:r>
                      <a:r>
                        <a:rPr lang="en-AU" sz="1200" dirty="0" err="1" smtClean="0"/>
                        <a:t>Opp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SWL</a:t>
                      </a:r>
                      <a:r>
                        <a:rPr lang="en-AU" sz="1200" baseline="0" dirty="0" smtClean="0"/>
                        <a:t> portal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Files: A_Z</a:t>
                      </a:r>
                      <a:endParaRPr lang="en-AU" sz="1200" b="1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0091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Schools notified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Email /SPORT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Placements made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LLEN monitor</a:t>
                      </a:r>
                      <a:r>
                        <a:rPr lang="en-AU" sz="1200" baseline="0" dirty="0" smtClean="0"/>
                        <a:t> placements</a:t>
                      </a:r>
                      <a:endParaRPr lang="en-AU" sz="1200" dirty="0"/>
                    </a:p>
                  </a:txBody>
                  <a:tcPr marL="68580" marR="68580" marT="60960" marB="6096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Created by M.COX_BMLLEN_21.3.16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5747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19893106"/>
              </p:ext>
            </p:extLst>
          </p:nvPr>
        </p:nvGraphicFramePr>
        <p:xfrm>
          <a:off x="1148752" y="2123728"/>
          <a:ext cx="457200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0456" y="786026"/>
            <a:ext cx="5328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dirty="0" smtClean="0"/>
              <a:t>School Engagement</a:t>
            </a:r>
            <a:endParaRPr lang="en-A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756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511</Words>
  <Application>Microsoft Office PowerPoint</Application>
  <PresentationFormat>On-screen Show (4:3)</PresentationFormat>
  <Paragraphs>172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 guide to implementing SWL program  M. COX </vt:lpstr>
      <vt:lpstr>Managing Opportunities 3 FILE PROCESS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Cox</dc:creator>
  <dc:description>For LLEN use only</dc:description>
  <cp:lastModifiedBy>Maria Cox</cp:lastModifiedBy>
  <cp:revision>20</cp:revision>
  <cp:lastPrinted>2016-05-24T06:42:51Z</cp:lastPrinted>
  <dcterms:created xsi:type="dcterms:W3CDTF">2016-03-21T04:25:56Z</dcterms:created>
  <dcterms:modified xsi:type="dcterms:W3CDTF">2016-05-24T06:46:11Z</dcterms:modified>
</cp:coreProperties>
</file>